
<file path=[Content_Types].xml><?xml version="1.0" encoding="utf-8"?>
<Types xmlns="http://schemas.openxmlformats.org/package/2006/content-types">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7"/>
  </p:notesMasterIdLst>
  <p:sldIdLst>
    <p:sldId id="314" r:id="rId2"/>
    <p:sldId id="315" r:id="rId3"/>
    <p:sldId id="316" r:id="rId4"/>
    <p:sldId id="318" r:id="rId5"/>
    <p:sldId id="317" r:id="rId6"/>
    <p:sldId id="359" r:id="rId7"/>
    <p:sldId id="319" r:id="rId8"/>
    <p:sldId id="368" r:id="rId9"/>
    <p:sldId id="259" r:id="rId10"/>
    <p:sldId id="256" r:id="rId11"/>
    <p:sldId id="320" r:id="rId12"/>
    <p:sldId id="261" r:id="rId13"/>
    <p:sldId id="321" r:id="rId14"/>
    <p:sldId id="257" r:id="rId15"/>
    <p:sldId id="260" r:id="rId16"/>
    <p:sldId id="322" r:id="rId17"/>
    <p:sldId id="262" r:id="rId18"/>
    <p:sldId id="325" r:id="rId19"/>
    <p:sldId id="324" r:id="rId20"/>
    <p:sldId id="326" r:id="rId21"/>
    <p:sldId id="344" r:id="rId22"/>
    <p:sldId id="331" r:id="rId23"/>
    <p:sldId id="333" r:id="rId24"/>
    <p:sldId id="334" r:id="rId25"/>
    <p:sldId id="263" r:id="rId26"/>
    <p:sldId id="332" r:id="rId27"/>
    <p:sldId id="330" r:id="rId28"/>
    <p:sldId id="327" r:id="rId29"/>
    <p:sldId id="328" r:id="rId30"/>
    <p:sldId id="335" r:id="rId31"/>
    <p:sldId id="336" r:id="rId32"/>
    <p:sldId id="337" r:id="rId33"/>
    <p:sldId id="323" r:id="rId34"/>
    <p:sldId id="329" r:id="rId35"/>
    <p:sldId id="339" r:id="rId36"/>
    <p:sldId id="338" r:id="rId37"/>
    <p:sldId id="270" r:id="rId38"/>
    <p:sldId id="271" r:id="rId39"/>
    <p:sldId id="272" r:id="rId40"/>
    <p:sldId id="274" r:id="rId41"/>
    <p:sldId id="276" r:id="rId42"/>
    <p:sldId id="277" r:id="rId43"/>
    <p:sldId id="372" r:id="rId44"/>
    <p:sldId id="371" r:id="rId45"/>
    <p:sldId id="374" r:id="rId46"/>
    <p:sldId id="375" r:id="rId47"/>
    <p:sldId id="376" r:id="rId48"/>
    <p:sldId id="258" r:id="rId49"/>
    <p:sldId id="264" r:id="rId50"/>
    <p:sldId id="361" r:id="rId51"/>
    <p:sldId id="267" r:id="rId52"/>
    <p:sldId id="268" r:id="rId53"/>
    <p:sldId id="347" r:id="rId54"/>
    <p:sldId id="346" r:id="rId55"/>
    <p:sldId id="269" r:id="rId56"/>
    <p:sldId id="345" r:id="rId57"/>
    <p:sldId id="266" r:id="rId58"/>
    <p:sldId id="348" r:id="rId59"/>
    <p:sldId id="349" r:id="rId60"/>
    <p:sldId id="350" r:id="rId61"/>
    <p:sldId id="363" r:id="rId62"/>
    <p:sldId id="351" r:id="rId63"/>
    <p:sldId id="352" r:id="rId64"/>
    <p:sldId id="353" r:id="rId65"/>
    <p:sldId id="354" r:id="rId66"/>
    <p:sldId id="366" r:id="rId67"/>
    <p:sldId id="355" r:id="rId68"/>
    <p:sldId id="367" r:id="rId69"/>
    <p:sldId id="356" r:id="rId70"/>
    <p:sldId id="358" r:id="rId71"/>
    <p:sldId id="357" r:id="rId72"/>
    <p:sldId id="365" r:id="rId73"/>
    <p:sldId id="275" r:id="rId74"/>
    <p:sldId id="278" r:id="rId75"/>
    <p:sldId id="279" r:id="rId76"/>
    <p:sldId id="281" r:id="rId77"/>
    <p:sldId id="280" r:id="rId78"/>
    <p:sldId id="340" r:id="rId79"/>
    <p:sldId id="343" r:id="rId80"/>
    <p:sldId id="342" r:id="rId81"/>
    <p:sldId id="341" r:id="rId82"/>
    <p:sldId id="282" r:id="rId83"/>
    <p:sldId id="283" r:id="rId84"/>
    <p:sldId id="284" r:id="rId85"/>
    <p:sldId id="286" r:id="rId86"/>
  </p:sldIdLst>
  <p:sldSz cx="9144000" cy="6858000" type="screen4x3"/>
  <p:notesSz cx="6858000" cy="9144000"/>
  <p:defaultTextStyle>
    <a:defPPr>
      <a:defRPr lang="es-E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93315"/>
    <a:srgbClr val="920000"/>
    <a:srgbClr val="D5D4C9"/>
    <a:srgbClr val="E2DFBC"/>
    <a:srgbClr val="DFCB99"/>
    <a:srgbClr val="6C0000"/>
    <a:srgbClr val="7E270C"/>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8484" autoAdjust="0"/>
    <p:restoredTop sz="94660"/>
  </p:normalViewPr>
  <p:slideViewPr>
    <p:cSldViewPr>
      <p:cViewPr varScale="1">
        <p:scale>
          <a:sx n="124" d="100"/>
          <a:sy n="124" d="100"/>
        </p:scale>
        <p:origin x="1638" y="9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5226"/>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presProps" Target="presProps.xml"/><Relationship Id="rId9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a:defRPr/>
            </a:pPr>
            <a:endParaRPr lang="es-ES"/>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pPr>
              <a:defRPr/>
            </a:pPr>
            <a:fld id="{2DEE68B1-976E-458D-9B1C-8A9A72739BBF}" type="datetimeFigureOut">
              <a:rPr lang="es-ES"/>
              <a:pPr>
                <a:defRPr/>
              </a:pPr>
              <a:t>08/06/2020</a:t>
            </a:fld>
            <a:endParaRPr lang="es-ES"/>
          </a:p>
        </p:txBody>
      </p:sp>
      <p:sp>
        <p:nvSpPr>
          <p:cNvPr id="4" name="3 Marcador de imagen de diapositiva"/>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s-ES" noProof="0"/>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s-ES" noProof="0"/>
              <a:t>Haga clic para modificar el estilo de texto del patrón</a:t>
            </a:r>
          </a:p>
          <a:p>
            <a:pPr lvl="1"/>
            <a:r>
              <a:rPr lang="es-ES" noProof="0"/>
              <a:t>Segundo nivel</a:t>
            </a:r>
          </a:p>
          <a:p>
            <a:pPr lvl="2"/>
            <a:r>
              <a:rPr lang="es-ES" noProof="0"/>
              <a:t>Tercer nivel</a:t>
            </a:r>
          </a:p>
          <a:p>
            <a:pPr lvl="3"/>
            <a:r>
              <a:rPr lang="es-ES" noProof="0"/>
              <a:t>Cuarto nivel</a:t>
            </a:r>
          </a:p>
          <a:p>
            <a:pPr lvl="4"/>
            <a:r>
              <a:rPr lang="es-ES" noProof="0"/>
              <a:t>Quinto nivel</a:t>
            </a:r>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pPr>
              <a:defRPr/>
            </a:pPr>
            <a:endParaRPr lang="es-ES"/>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pPr>
              <a:defRPr/>
            </a:pPr>
            <a:fld id="{347957BE-2407-4B74-9DEE-935DEE83C7B9}" type="slidenum">
              <a:rPr lang="es-ES"/>
              <a:pPr>
                <a:defRPr/>
              </a:pPr>
              <a:t>‹Nº›</a:t>
            </a:fld>
            <a:endParaRPr lang="es-E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90115" name="2 Marcador de notas"/>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ca-ES"/>
          </a:p>
          <a:p>
            <a:pPr eaLnBrk="1" hangingPunct="1">
              <a:spcBef>
                <a:spcPct val="0"/>
              </a:spcBef>
            </a:pPr>
            <a:endParaRPr lang="es-ES"/>
          </a:p>
        </p:txBody>
      </p:sp>
      <p:sp>
        <p:nvSpPr>
          <p:cNvPr id="90116" name="3 Marcador de número de diapositiva"/>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B1D2DA43-BEE1-4599-A172-B6EB9668C378}" type="slidenum">
              <a:rPr lang="es-ES" smtClean="0"/>
              <a:pPr/>
              <a:t>5</a:t>
            </a:fld>
            <a:endParaRPr lang="es-E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a:t>Haga clic para modificar el estilo de título del patrón</a:t>
            </a:r>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modificar el estilo de subtítulo del patrón</a:t>
            </a:r>
          </a:p>
        </p:txBody>
      </p:sp>
      <p:sp>
        <p:nvSpPr>
          <p:cNvPr id="4" name="3 Marcador de fecha"/>
          <p:cNvSpPr>
            <a:spLocks noGrp="1"/>
          </p:cNvSpPr>
          <p:nvPr>
            <p:ph type="dt" sz="half" idx="10"/>
          </p:nvPr>
        </p:nvSpPr>
        <p:spPr/>
        <p:txBody>
          <a:bodyPr/>
          <a:lstStyle>
            <a:lvl1pPr>
              <a:defRPr/>
            </a:lvl1pPr>
          </a:lstStyle>
          <a:p>
            <a:pPr>
              <a:defRPr/>
            </a:pPr>
            <a:fld id="{36AEA899-51D5-4BEB-8DD7-706FB5893B71}" type="datetimeFigureOut">
              <a:rPr lang="es-ES"/>
              <a:pPr>
                <a:defRPr/>
              </a:pPr>
              <a:t>08/06/2020</a:t>
            </a:fld>
            <a:endParaRPr lang="es-ES"/>
          </a:p>
        </p:txBody>
      </p:sp>
      <p:sp>
        <p:nvSpPr>
          <p:cNvPr id="5" name="4 Marcador de pie de página"/>
          <p:cNvSpPr>
            <a:spLocks noGrp="1"/>
          </p:cNvSpPr>
          <p:nvPr>
            <p:ph type="ftr" sz="quarter" idx="11"/>
          </p:nvPr>
        </p:nvSpPr>
        <p:spPr/>
        <p:txBody>
          <a:bodyPr/>
          <a:lstStyle>
            <a:lvl1pPr>
              <a:defRPr/>
            </a:lvl1pPr>
          </a:lstStyle>
          <a:p>
            <a:pPr>
              <a:defRPr/>
            </a:pPr>
            <a:endParaRPr lang="es-ES"/>
          </a:p>
        </p:txBody>
      </p:sp>
      <p:sp>
        <p:nvSpPr>
          <p:cNvPr id="6" name="5 Marcador de número de diapositiva"/>
          <p:cNvSpPr>
            <a:spLocks noGrp="1"/>
          </p:cNvSpPr>
          <p:nvPr>
            <p:ph type="sldNum" sz="quarter" idx="12"/>
          </p:nvPr>
        </p:nvSpPr>
        <p:spPr/>
        <p:txBody>
          <a:bodyPr/>
          <a:lstStyle>
            <a:lvl1pPr>
              <a:defRPr/>
            </a:lvl1pPr>
          </a:lstStyle>
          <a:p>
            <a:pPr>
              <a:defRPr/>
            </a:pPr>
            <a:fld id="{EE20E4D4-D5B0-4947-AFE5-AC37D4DE4DCD}" type="slidenum">
              <a:rPr lang="es-ES"/>
              <a:pPr>
                <a:defRPr/>
              </a:pPr>
              <a:t>‹Nº›</a:t>
            </a:fld>
            <a:endParaRPr lang="es-E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texto vertical"/>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lvl1pPr>
              <a:defRPr/>
            </a:lvl1pPr>
          </a:lstStyle>
          <a:p>
            <a:pPr>
              <a:defRPr/>
            </a:pPr>
            <a:fld id="{4465B097-2FED-47C6-96B5-0448FF324344}" type="datetimeFigureOut">
              <a:rPr lang="es-ES"/>
              <a:pPr>
                <a:defRPr/>
              </a:pPr>
              <a:t>08/06/2020</a:t>
            </a:fld>
            <a:endParaRPr lang="es-ES"/>
          </a:p>
        </p:txBody>
      </p:sp>
      <p:sp>
        <p:nvSpPr>
          <p:cNvPr id="5" name="4 Marcador de pie de página"/>
          <p:cNvSpPr>
            <a:spLocks noGrp="1"/>
          </p:cNvSpPr>
          <p:nvPr>
            <p:ph type="ftr" sz="quarter" idx="11"/>
          </p:nvPr>
        </p:nvSpPr>
        <p:spPr/>
        <p:txBody>
          <a:bodyPr/>
          <a:lstStyle>
            <a:lvl1pPr>
              <a:defRPr/>
            </a:lvl1pPr>
          </a:lstStyle>
          <a:p>
            <a:pPr>
              <a:defRPr/>
            </a:pPr>
            <a:endParaRPr lang="es-ES"/>
          </a:p>
        </p:txBody>
      </p:sp>
      <p:sp>
        <p:nvSpPr>
          <p:cNvPr id="6" name="5 Marcador de número de diapositiva"/>
          <p:cNvSpPr>
            <a:spLocks noGrp="1"/>
          </p:cNvSpPr>
          <p:nvPr>
            <p:ph type="sldNum" sz="quarter" idx="12"/>
          </p:nvPr>
        </p:nvSpPr>
        <p:spPr/>
        <p:txBody>
          <a:bodyPr/>
          <a:lstStyle>
            <a:lvl1pPr>
              <a:defRPr/>
            </a:lvl1pPr>
          </a:lstStyle>
          <a:p>
            <a:pPr>
              <a:defRPr/>
            </a:pPr>
            <a:fld id="{32BCCE32-F1D9-4813-9761-F84F48705C8A}" type="slidenum">
              <a:rPr lang="es-ES"/>
              <a:pPr>
                <a:defRPr/>
              </a:pPr>
              <a:t>‹Nº›</a:t>
            </a:fld>
            <a:endParaRPr lang="es-E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a:t>Haga clic para modificar el estilo de título del patrón</a:t>
            </a:r>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lvl1pPr>
              <a:defRPr/>
            </a:lvl1pPr>
          </a:lstStyle>
          <a:p>
            <a:pPr>
              <a:defRPr/>
            </a:pPr>
            <a:fld id="{D038E623-D7E5-4BD9-AC4A-9BE37C8414A9}" type="datetimeFigureOut">
              <a:rPr lang="es-ES"/>
              <a:pPr>
                <a:defRPr/>
              </a:pPr>
              <a:t>08/06/2020</a:t>
            </a:fld>
            <a:endParaRPr lang="es-ES"/>
          </a:p>
        </p:txBody>
      </p:sp>
      <p:sp>
        <p:nvSpPr>
          <p:cNvPr id="5" name="4 Marcador de pie de página"/>
          <p:cNvSpPr>
            <a:spLocks noGrp="1"/>
          </p:cNvSpPr>
          <p:nvPr>
            <p:ph type="ftr" sz="quarter" idx="11"/>
          </p:nvPr>
        </p:nvSpPr>
        <p:spPr/>
        <p:txBody>
          <a:bodyPr/>
          <a:lstStyle>
            <a:lvl1pPr>
              <a:defRPr/>
            </a:lvl1pPr>
          </a:lstStyle>
          <a:p>
            <a:pPr>
              <a:defRPr/>
            </a:pPr>
            <a:endParaRPr lang="es-ES"/>
          </a:p>
        </p:txBody>
      </p:sp>
      <p:sp>
        <p:nvSpPr>
          <p:cNvPr id="6" name="5 Marcador de número de diapositiva"/>
          <p:cNvSpPr>
            <a:spLocks noGrp="1"/>
          </p:cNvSpPr>
          <p:nvPr>
            <p:ph type="sldNum" sz="quarter" idx="12"/>
          </p:nvPr>
        </p:nvSpPr>
        <p:spPr/>
        <p:txBody>
          <a:bodyPr/>
          <a:lstStyle>
            <a:lvl1pPr>
              <a:defRPr/>
            </a:lvl1pPr>
          </a:lstStyle>
          <a:p>
            <a:pPr>
              <a:defRPr/>
            </a:pPr>
            <a:fld id="{2D6C52CE-8263-4C04-9D5E-96FD65163118}" type="slidenum">
              <a:rPr lang="es-ES"/>
              <a:pPr>
                <a:defRPr/>
              </a:pPr>
              <a:t>‹Nº›</a:t>
            </a:fld>
            <a:endParaRPr lang="es-E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contenido"/>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lvl1pPr>
              <a:defRPr/>
            </a:lvl1pPr>
          </a:lstStyle>
          <a:p>
            <a:pPr>
              <a:defRPr/>
            </a:pPr>
            <a:fld id="{9BEDF019-5168-43DD-A1B9-A83395E0BA35}" type="datetimeFigureOut">
              <a:rPr lang="es-ES"/>
              <a:pPr>
                <a:defRPr/>
              </a:pPr>
              <a:t>08/06/2020</a:t>
            </a:fld>
            <a:endParaRPr lang="es-ES"/>
          </a:p>
        </p:txBody>
      </p:sp>
      <p:sp>
        <p:nvSpPr>
          <p:cNvPr id="5" name="4 Marcador de pie de página"/>
          <p:cNvSpPr>
            <a:spLocks noGrp="1"/>
          </p:cNvSpPr>
          <p:nvPr>
            <p:ph type="ftr" sz="quarter" idx="11"/>
          </p:nvPr>
        </p:nvSpPr>
        <p:spPr/>
        <p:txBody>
          <a:bodyPr/>
          <a:lstStyle>
            <a:lvl1pPr>
              <a:defRPr/>
            </a:lvl1pPr>
          </a:lstStyle>
          <a:p>
            <a:pPr>
              <a:defRPr/>
            </a:pPr>
            <a:endParaRPr lang="es-ES"/>
          </a:p>
        </p:txBody>
      </p:sp>
      <p:sp>
        <p:nvSpPr>
          <p:cNvPr id="6" name="5 Marcador de número de diapositiva"/>
          <p:cNvSpPr>
            <a:spLocks noGrp="1"/>
          </p:cNvSpPr>
          <p:nvPr>
            <p:ph type="sldNum" sz="quarter" idx="12"/>
          </p:nvPr>
        </p:nvSpPr>
        <p:spPr/>
        <p:txBody>
          <a:bodyPr/>
          <a:lstStyle>
            <a:lvl1pPr>
              <a:defRPr/>
            </a:lvl1pPr>
          </a:lstStyle>
          <a:p>
            <a:pPr>
              <a:defRPr/>
            </a:pPr>
            <a:fld id="{414ADFD1-59D6-4C26-AC72-60DBA89D7C3D}" type="slidenum">
              <a:rPr lang="es-ES"/>
              <a:pPr>
                <a:defRPr/>
              </a:pPr>
              <a:t>‹Nº›</a:t>
            </a:fld>
            <a:endParaRPr lang="es-E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a:t>Haga clic para modificar el estilo de título del patrón</a:t>
            </a:r>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el estilo de texto del patrón</a:t>
            </a:r>
          </a:p>
        </p:txBody>
      </p:sp>
      <p:sp>
        <p:nvSpPr>
          <p:cNvPr id="4" name="3 Marcador de fecha"/>
          <p:cNvSpPr>
            <a:spLocks noGrp="1"/>
          </p:cNvSpPr>
          <p:nvPr>
            <p:ph type="dt" sz="half" idx="10"/>
          </p:nvPr>
        </p:nvSpPr>
        <p:spPr/>
        <p:txBody>
          <a:bodyPr/>
          <a:lstStyle>
            <a:lvl1pPr>
              <a:defRPr/>
            </a:lvl1pPr>
          </a:lstStyle>
          <a:p>
            <a:pPr>
              <a:defRPr/>
            </a:pPr>
            <a:fld id="{C8E103C0-EC4D-460D-80E5-DB59A9AEE5E1}" type="datetimeFigureOut">
              <a:rPr lang="es-ES"/>
              <a:pPr>
                <a:defRPr/>
              </a:pPr>
              <a:t>08/06/2020</a:t>
            </a:fld>
            <a:endParaRPr lang="es-ES"/>
          </a:p>
        </p:txBody>
      </p:sp>
      <p:sp>
        <p:nvSpPr>
          <p:cNvPr id="5" name="4 Marcador de pie de página"/>
          <p:cNvSpPr>
            <a:spLocks noGrp="1"/>
          </p:cNvSpPr>
          <p:nvPr>
            <p:ph type="ftr" sz="quarter" idx="11"/>
          </p:nvPr>
        </p:nvSpPr>
        <p:spPr/>
        <p:txBody>
          <a:bodyPr/>
          <a:lstStyle>
            <a:lvl1pPr>
              <a:defRPr/>
            </a:lvl1pPr>
          </a:lstStyle>
          <a:p>
            <a:pPr>
              <a:defRPr/>
            </a:pPr>
            <a:endParaRPr lang="es-ES"/>
          </a:p>
        </p:txBody>
      </p:sp>
      <p:sp>
        <p:nvSpPr>
          <p:cNvPr id="6" name="5 Marcador de número de diapositiva"/>
          <p:cNvSpPr>
            <a:spLocks noGrp="1"/>
          </p:cNvSpPr>
          <p:nvPr>
            <p:ph type="sldNum" sz="quarter" idx="12"/>
          </p:nvPr>
        </p:nvSpPr>
        <p:spPr/>
        <p:txBody>
          <a:bodyPr/>
          <a:lstStyle>
            <a:lvl1pPr>
              <a:defRPr/>
            </a:lvl1pPr>
          </a:lstStyle>
          <a:p>
            <a:pPr>
              <a:defRPr/>
            </a:pPr>
            <a:fld id="{3B845224-EDBA-41D2-A886-97990B2EB61E}" type="slidenum">
              <a:rPr lang="es-ES"/>
              <a:pPr>
                <a:defRPr/>
              </a:pPr>
              <a:t>‹Nº›</a:t>
            </a:fld>
            <a:endParaRPr lang="es-E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3 Marcador de fecha"/>
          <p:cNvSpPr>
            <a:spLocks noGrp="1"/>
          </p:cNvSpPr>
          <p:nvPr>
            <p:ph type="dt" sz="half" idx="10"/>
          </p:nvPr>
        </p:nvSpPr>
        <p:spPr/>
        <p:txBody>
          <a:bodyPr/>
          <a:lstStyle>
            <a:lvl1pPr>
              <a:defRPr/>
            </a:lvl1pPr>
          </a:lstStyle>
          <a:p>
            <a:pPr>
              <a:defRPr/>
            </a:pPr>
            <a:fld id="{4DE9BC51-B128-4058-8563-DB429E00A05F}" type="datetimeFigureOut">
              <a:rPr lang="es-ES"/>
              <a:pPr>
                <a:defRPr/>
              </a:pPr>
              <a:t>08/06/2020</a:t>
            </a:fld>
            <a:endParaRPr lang="es-ES"/>
          </a:p>
        </p:txBody>
      </p:sp>
      <p:sp>
        <p:nvSpPr>
          <p:cNvPr id="6" name="4 Marcador de pie de página"/>
          <p:cNvSpPr>
            <a:spLocks noGrp="1"/>
          </p:cNvSpPr>
          <p:nvPr>
            <p:ph type="ftr" sz="quarter" idx="11"/>
          </p:nvPr>
        </p:nvSpPr>
        <p:spPr/>
        <p:txBody>
          <a:bodyPr/>
          <a:lstStyle>
            <a:lvl1pPr>
              <a:defRPr/>
            </a:lvl1pPr>
          </a:lstStyle>
          <a:p>
            <a:pPr>
              <a:defRPr/>
            </a:pPr>
            <a:endParaRPr lang="es-ES"/>
          </a:p>
        </p:txBody>
      </p:sp>
      <p:sp>
        <p:nvSpPr>
          <p:cNvPr id="7" name="5 Marcador de número de diapositiva"/>
          <p:cNvSpPr>
            <a:spLocks noGrp="1"/>
          </p:cNvSpPr>
          <p:nvPr>
            <p:ph type="sldNum" sz="quarter" idx="12"/>
          </p:nvPr>
        </p:nvSpPr>
        <p:spPr/>
        <p:txBody>
          <a:bodyPr/>
          <a:lstStyle>
            <a:lvl1pPr>
              <a:defRPr/>
            </a:lvl1pPr>
          </a:lstStyle>
          <a:p>
            <a:pPr>
              <a:defRPr/>
            </a:pPr>
            <a:fld id="{D92DD7AC-45AC-488B-B4D9-CE6B49EDCDD8}" type="slidenum">
              <a:rPr lang="es-ES"/>
              <a:pPr>
                <a:defRPr/>
              </a:pPr>
              <a:t>‹Nº›</a:t>
            </a:fld>
            <a:endParaRPr lang="es-E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a:t>Haga clic para modificar el estilo de título del patrón</a:t>
            </a:r>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3 Marcador de fecha"/>
          <p:cNvSpPr>
            <a:spLocks noGrp="1"/>
          </p:cNvSpPr>
          <p:nvPr>
            <p:ph type="dt" sz="half" idx="10"/>
          </p:nvPr>
        </p:nvSpPr>
        <p:spPr/>
        <p:txBody>
          <a:bodyPr/>
          <a:lstStyle>
            <a:lvl1pPr>
              <a:defRPr/>
            </a:lvl1pPr>
          </a:lstStyle>
          <a:p>
            <a:pPr>
              <a:defRPr/>
            </a:pPr>
            <a:fld id="{64F7BCA7-A1B6-4191-87A8-53612218D9CD}" type="datetimeFigureOut">
              <a:rPr lang="es-ES"/>
              <a:pPr>
                <a:defRPr/>
              </a:pPr>
              <a:t>08/06/2020</a:t>
            </a:fld>
            <a:endParaRPr lang="es-ES"/>
          </a:p>
        </p:txBody>
      </p:sp>
      <p:sp>
        <p:nvSpPr>
          <p:cNvPr id="8" name="4 Marcador de pie de página"/>
          <p:cNvSpPr>
            <a:spLocks noGrp="1"/>
          </p:cNvSpPr>
          <p:nvPr>
            <p:ph type="ftr" sz="quarter" idx="11"/>
          </p:nvPr>
        </p:nvSpPr>
        <p:spPr/>
        <p:txBody>
          <a:bodyPr/>
          <a:lstStyle>
            <a:lvl1pPr>
              <a:defRPr/>
            </a:lvl1pPr>
          </a:lstStyle>
          <a:p>
            <a:pPr>
              <a:defRPr/>
            </a:pPr>
            <a:endParaRPr lang="es-ES"/>
          </a:p>
        </p:txBody>
      </p:sp>
      <p:sp>
        <p:nvSpPr>
          <p:cNvPr id="9" name="5 Marcador de número de diapositiva"/>
          <p:cNvSpPr>
            <a:spLocks noGrp="1"/>
          </p:cNvSpPr>
          <p:nvPr>
            <p:ph type="sldNum" sz="quarter" idx="12"/>
          </p:nvPr>
        </p:nvSpPr>
        <p:spPr/>
        <p:txBody>
          <a:bodyPr/>
          <a:lstStyle>
            <a:lvl1pPr>
              <a:defRPr/>
            </a:lvl1pPr>
          </a:lstStyle>
          <a:p>
            <a:pPr>
              <a:defRPr/>
            </a:pPr>
            <a:fld id="{576F966D-AC3F-42F7-8997-AB6375BF3EB7}" type="slidenum">
              <a:rPr lang="es-ES"/>
              <a:pPr>
                <a:defRPr/>
              </a:pPr>
              <a:t>‹Nº›</a:t>
            </a:fld>
            <a:endParaRPr lang="es-E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3 Marcador de fecha"/>
          <p:cNvSpPr>
            <a:spLocks noGrp="1"/>
          </p:cNvSpPr>
          <p:nvPr>
            <p:ph type="dt" sz="half" idx="10"/>
          </p:nvPr>
        </p:nvSpPr>
        <p:spPr/>
        <p:txBody>
          <a:bodyPr/>
          <a:lstStyle>
            <a:lvl1pPr>
              <a:defRPr/>
            </a:lvl1pPr>
          </a:lstStyle>
          <a:p>
            <a:pPr>
              <a:defRPr/>
            </a:pPr>
            <a:fld id="{984771CC-221A-448D-B69E-C716FB990312}" type="datetimeFigureOut">
              <a:rPr lang="es-ES"/>
              <a:pPr>
                <a:defRPr/>
              </a:pPr>
              <a:t>08/06/2020</a:t>
            </a:fld>
            <a:endParaRPr lang="es-ES"/>
          </a:p>
        </p:txBody>
      </p:sp>
      <p:sp>
        <p:nvSpPr>
          <p:cNvPr id="4" name="4 Marcador de pie de página"/>
          <p:cNvSpPr>
            <a:spLocks noGrp="1"/>
          </p:cNvSpPr>
          <p:nvPr>
            <p:ph type="ftr" sz="quarter" idx="11"/>
          </p:nvPr>
        </p:nvSpPr>
        <p:spPr/>
        <p:txBody>
          <a:bodyPr/>
          <a:lstStyle>
            <a:lvl1pPr>
              <a:defRPr/>
            </a:lvl1pPr>
          </a:lstStyle>
          <a:p>
            <a:pPr>
              <a:defRPr/>
            </a:pPr>
            <a:endParaRPr lang="es-ES"/>
          </a:p>
        </p:txBody>
      </p:sp>
      <p:sp>
        <p:nvSpPr>
          <p:cNvPr id="5" name="5 Marcador de número de diapositiva"/>
          <p:cNvSpPr>
            <a:spLocks noGrp="1"/>
          </p:cNvSpPr>
          <p:nvPr>
            <p:ph type="sldNum" sz="quarter" idx="12"/>
          </p:nvPr>
        </p:nvSpPr>
        <p:spPr/>
        <p:txBody>
          <a:bodyPr/>
          <a:lstStyle>
            <a:lvl1pPr>
              <a:defRPr/>
            </a:lvl1pPr>
          </a:lstStyle>
          <a:p>
            <a:pPr>
              <a:defRPr/>
            </a:pPr>
            <a:fld id="{A9C70EDF-8630-445A-9FE0-983EBEAE3B58}" type="slidenum">
              <a:rPr lang="es-ES"/>
              <a:pPr>
                <a:defRPr/>
              </a:pPr>
              <a:t>‹Nº›</a:t>
            </a:fld>
            <a:endParaRPr lang="es-E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3 Marcador de fecha"/>
          <p:cNvSpPr>
            <a:spLocks noGrp="1"/>
          </p:cNvSpPr>
          <p:nvPr>
            <p:ph type="dt" sz="half" idx="10"/>
          </p:nvPr>
        </p:nvSpPr>
        <p:spPr/>
        <p:txBody>
          <a:bodyPr/>
          <a:lstStyle>
            <a:lvl1pPr>
              <a:defRPr/>
            </a:lvl1pPr>
          </a:lstStyle>
          <a:p>
            <a:pPr>
              <a:defRPr/>
            </a:pPr>
            <a:fld id="{75BF72B6-CDB8-4E96-8B2E-81D7EAC1CEC3}" type="datetimeFigureOut">
              <a:rPr lang="es-ES"/>
              <a:pPr>
                <a:defRPr/>
              </a:pPr>
              <a:t>08/06/2020</a:t>
            </a:fld>
            <a:endParaRPr lang="es-ES"/>
          </a:p>
        </p:txBody>
      </p:sp>
      <p:sp>
        <p:nvSpPr>
          <p:cNvPr id="3" name="4 Marcador de pie de página"/>
          <p:cNvSpPr>
            <a:spLocks noGrp="1"/>
          </p:cNvSpPr>
          <p:nvPr>
            <p:ph type="ftr" sz="quarter" idx="11"/>
          </p:nvPr>
        </p:nvSpPr>
        <p:spPr/>
        <p:txBody>
          <a:bodyPr/>
          <a:lstStyle>
            <a:lvl1pPr>
              <a:defRPr/>
            </a:lvl1pPr>
          </a:lstStyle>
          <a:p>
            <a:pPr>
              <a:defRPr/>
            </a:pPr>
            <a:endParaRPr lang="es-ES"/>
          </a:p>
        </p:txBody>
      </p:sp>
      <p:sp>
        <p:nvSpPr>
          <p:cNvPr id="4" name="5 Marcador de número de diapositiva"/>
          <p:cNvSpPr>
            <a:spLocks noGrp="1"/>
          </p:cNvSpPr>
          <p:nvPr>
            <p:ph type="sldNum" sz="quarter" idx="12"/>
          </p:nvPr>
        </p:nvSpPr>
        <p:spPr/>
        <p:txBody>
          <a:bodyPr/>
          <a:lstStyle>
            <a:lvl1pPr>
              <a:defRPr/>
            </a:lvl1pPr>
          </a:lstStyle>
          <a:p>
            <a:pPr>
              <a:defRPr/>
            </a:pPr>
            <a:fld id="{ED20FFDE-AF83-4EBE-ADBE-B1F25C4683F7}" type="slidenum">
              <a:rPr lang="es-ES"/>
              <a:pPr>
                <a:defRPr/>
              </a:pPr>
              <a:t>‹Nº›</a:t>
            </a:fld>
            <a:endParaRPr lang="es-E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a:t>Haga clic para modificar el estilo de título del patrón</a:t>
            </a:r>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3 Marcador de fecha"/>
          <p:cNvSpPr>
            <a:spLocks noGrp="1"/>
          </p:cNvSpPr>
          <p:nvPr>
            <p:ph type="dt" sz="half" idx="10"/>
          </p:nvPr>
        </p:nvSpPr>
        <p:spPr/>
        <p:txBody>
          <a:bodyPr/>
          <a:lstStyle>
            <a:lvl1pPr>
              <a:defRPr/>
            </a:lvl1pPr>
          </a:lstStyle>
          <a:p>
            <a:pPr>
              <a:defRPr/>
            </a:pPr>
            <a:fld id="{273A9DCB-796C-4FCF-9926-93062021C370}" type="datetimeFigureOut">
              <a:rPr lang="es-ES"/>
              <a:pPr>
                <a:defRPr/>
              </a:pPr>
              <a:t>08/06/2020</a:t>
            </a:fld>
            <a:endParaRPr lang="es-ES"/>
          </a:p>
        </p:txBody>
      </p:sp>
      <p:sp>
        <p:nvSpPr>
          <p:cNvPr id="6" name="4 Marcador de pie de página"/>
          <p:cNvSpPr>
            <a:spLocks noGrp="1"/>
          </p:cNvSpPr>
          <p:nvPr>
            <p:ph type="ftr" sz="quarter" idx="11"/>
          </p:nvPr>
        </p:nvSpPr>
        <p:spPr/>
        <p:txBody>
          <a:bodyPr/>
          <a:lstStyle>
            <a:lvl1pPr>
              <a:defRPr/>
            </a:lvl1pPr>
          </a:lstStyle>
          <a:p>
            <a:pPr>
              <a:defRPr/>
            </a:pPr>
            <a:endParaRPr lang="es-ES"/>
          </a:p>
        </p:txBody>
      </p:sp>
      <p:sp>
        <p:nvSpPr>
          <p:cNvPr id="7" name="5 Marcador de número de diapositiva"/>
          <p:cNvSpPr>
            <a:spLocks noGrp="1"/>
          </p:cNvSpPr>
          <p:nvPr>
            <p:ph type="sldNum" sz="quarter" idx="12"/>
          </p:nvPr>
        </p:nvSpPr>
        <p:spPr/>
        <p:txBody>
          <a:bodyPr/>
          <a:lstStyle>
            <a:lvl1pPr>
              <a:defRPr/>
            </a:lvl1pPr>
          </a:lstStyle>
          <a:p>
            <a:pPr>
              <a:defRPr/>
            </a:pPr>
            <a:fld id="{F0890AD6-845A-4521-B02F-F71882EFA6C5}" type="slidenum">
              <a:rPr lang="es-ES"/>
              <a:pPr>
                <a:defRPr/>
              </a:pPr>
              <a:t>‹Nº›</a:t>
            </a:fld>
            <a:endParaRPr lang="es-E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a:t>Haga clic para modificar el estilo de título del patrón</a:t>
            </a:r>
          </a:p>
        </p:txBody>
      </p:sp>
      <p:sp>
        <p:nvSpPr>
          <p:cNvPr id="3" name="2 Marcador de posición de imagen"/>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ES" noProof="0"/>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3 Marcador de fecha"/>
          <p:cNvSpPr>
            <a:spLocks noGrp="1"/>
          </p:cNvSpPr>
          <p:nvPr>
            <p:ph type="dt" sz="half" idx="10"/>
          </p:nvPr>
        </p:nvSpPr>
        <p:spPr/>
        <p:txBody>
          <a:bodyPr/>
          <a:lstStyle>
            <a:lvl1pPr>
              <a:defRPr/>
            </a:lvl1pPr>
          </a:lstStyle>
          <a:p>
            <a:pPr>
              <a:defRPr/>
            </a:pPr>
            <a:fld id="{C0E9138E-B7DE-44FB-8C28-DE8E6DF47288}" type="datetimeFigureOut">
              <a:rPr lang="es-ES"/>
              <a:pPr>
                <a:defRPr/>
              </a:pPr>
              <a:t>08/06/2020</a:t>
            </a:fld>
            <a:endParaRPr lang="es-ES"/>
          </a:p>
        </p:txBody>
      </p:sp>
      <p:sp>
        <p:nvSpPr>
          <p:cNvPr id="6" name="4 Marcador de pie de página"/>
          <p:cNvSpPr>
            <a:spLocks noGrp="1"/>
          </p:cNvSpPr>
          <p:nvPr>
            <p:ph type="ftr" sz="quarter" idx="11"/>
          </p:nvPr>
        </p:nvSpPr>
        <p:spPr/>
        <p:txBody>
          <a:bodyPr/>
          <a:lstStyle>
            <a:lvl1pPr>
              <a:defRPr/>
            </a:lvl1pPr>
          </a:lstStyle>
          <a:p>
            <a:pPr>
              <a:defRPr/>
            </a:pPr>
            <a:endParaRPr lang="es-ES"/>
          </a:p>
        </p:txBody>
      </p:sp>
      <p:sp>
        <p:nvSpPr>
          <p:cNvPr id="7" name="5 Marcador de número de diapositiva"/>
          <p:cNvSpPr>
            <a:spLocks noGrp="1"/>
          </p:cNvSpPr>
          <p:nvPr>
            <p:ph type="sldNum" sz="quarter" idx="12"/>
          </p:nvPr>
        </p:nvSpPr>
        <p:spPr/>
        <p:txBody>
          <a:bodyPr/>
          <a:lstStyle>
            <a:lvl1pPr>
              <a:defRPr/>
            </a:lvl1pPr>
          </a:lstStyle>
          <a:p>
            <a:pPr>
              <a:defRPr/>
            </a:pPr>
            <a:fld id="{18188006-4AEB-415A-8463-7420ED2F0714}" type="slidenum">
              <a:rPr lang="es-ES"/>
              <a:pPr>
                <a:defRPr/>
              </a:pPr>
              <a:t>‹Nº›</a:t>
            </a:fld>
            <a:endParaRPr lang="es-E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1026" name="1 Marcador de título"/>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s-ES"/>
              <a:t>Haga clic para modificar el estilo de título del patrón</a:t>
            </a:r>
          </a:p>
        </p:txBody>
      </p:sp>
      <p:sp>
        <p:nvSpPr>
          <p:cNvPr id="1027" name="2 Marcador de texto"/>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3503F5D8-03FB-42AF-B4DE-BC42CC834371}" type="datetimeFigureOut">
              <a:rPr lang="es-ES"/>
              <a:pPr>
                <a:defRPr/>
              </a:pPr>
              <a:t>08/06/2020</a:t>
            </a:fld>
            <a:endParaRPr lang="es-ES"/>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s-ES"/>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6CB9F15B-66C9-4A55-98FA-0D7C34CC733F}" type="slidenum">
              <a:rPr lang="es-ES"/>
              <a:pPr>
                <a:defRPr/>
              </a:pPr>
              <a:t>‹Nº›</a:t>
            </a:fld>
            <a:endParaRPr lang="es-E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7.xml"/><Relationship Id="rId4" Type="http://schemas.openxmlformats.org/officeDocument/2006/relationships/image" Target="../media/image7.emf"/></Relationships>
</file>

<file path=ppt/slides/_rels/slide30.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10.jpe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7.xml"/><Relationship Id="rId4" Type="http://schemas.openxmlformats.org/officeDocument/2006/relationships/image" Target="../media/image69.jpeg"/></Relationships>
</file>

<file path=ppt/slides/_rels/slide64.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7.xml"/><Relationship Id="rId4" Type="http://schemas.openxmlformats.org/officeDocument/2006/relationships/image" Target="../media/image72.jpeg"/></Relationships>
</file>

<file path=ppt/slides/_rels/slide65.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jpeg"/><Relationship Id="rId1" Type="http://schemas.openxmlformats.org/officeDocument/2006/relationships/slideLayout" Target="../slideLayouts/slideLayout7.xml"/><Relationship Id="rId4" Type="http://schemas.openxmlformats.org/officeDocument/2006/relationships/image" Target="../media/image86.jpeg"/></Relationships>
</file>

<file path=ppt/slides/_rels/slide78.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87.jpe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293315"/>
        </a:solidFill>
        <a:effectLst/>
      </p:bgPr>
    </p:bg>
    <p:spTree>
      <p:nvGrpSpPr>
        <p:cNvPr id="1" name=""/>
        <p:cNvGrpSpPr/>
        <p:nvPr/>
      </p:nvGrpSpPr>
      <p:grpSpPr>
        <a:xfrm>
          <a:off x="0" y="0"/>
          <a:ext cx="0" cy="0"/>
          <a:chOff x="0" y="0"/>
          <a:chExt cx="0" cy="0"/>
        </a:xfrm>
      </p:grpSpPr>
      <p:pic>
        <p:nvPicPr>
          <p:cNvPr id="2050" name="1 Imagen" descr="Imagen1.jpg"/>
          <p:cNvPicPr>
            <a:picLocks noChangeAspect="1"/>
          </p:cNvPicPr>
          <p:nvPr/>
        </p:nvPicPr>
        <p:blipFill>
          <a:blip r:embed="rId2" cstate="print"/>
          <a:srcRect/>
          <a:stretch>
            <a:fillRect/>
          </a:stretch>
        </p:blipFill>
        <p:spPr bwMode="auto">
          <a:xfrm>
            <a:off x="755650" y="836613"/>
            <a:ext cx="7704138" cy="5776912"/>
          </a:xfrm>
          <a:prstGeom prst="rect">
            <a:avLst/>
          </a:prstGeom>
          <a:noFill/>
          <a:ln w="9525">
            <a:noFill/>
            <a:miter lim="800000"/>
            <a:headEnd/>
            <a:tailEnd/>
          </a:ln>
        </p:spPr>
      </p:pic>
      <p:sp>
        <p:nvSpPr>
          <p:cNvPr id="2051" name="2 CuadroTexto"/>
          <p:cNvSpPr txBox="1">
            <a:spLocks noChangeArrowheads="1"/>
          </p:cNvSpPr>
          <p:nvPr/>
        </p:nvSpPr>
        <p:spPr bwMode="auto">
          <a:xfrm>
            <a:off x="827088" y="188913"/>
            <a:ext cx="7848600" cy="646112"/>
          </a:xfrm>
          <a:prstGeom prst="rect">
            <a:avLst/>
          </a:prstGeom>
          <a:noFill/>
          <a:ln w="9525">
            <a:noFill/>
            <a:miter lim="800000"/>
            <a:headEnd/>
            <a:tailEnd/>
          </a:ln>
        </p:spPr>
        <p:txBody>
          <a:bodyPr>
            <a:spAutoFit/>
          </a:bodyPr>
          <a:lstStyle/>
          <a:p>
            <a:pPr algn="ctr"/>
            <a:r>
              <a:rPr lang="ca-ES" sz="3600" b="1" dirty="0">
                <a:solidFill>
                  <a:srgbClr val="E2DFBC"/>
                </a:solidFill>
              </a:rPr>
              <a:t>ESGLÉSIA CASA MARE</a:t>
            </a:r>
            <a:endParaRPr lang="es-ES" sz="3600" b="1" dirty="0">
              <a:solidFill>
                <a:srgbClr val="E2DFBC"/>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1 Imagen" descr="_MG_9657.jpg"/>
          <p:cNvPicPr>
            <a:picLocks noChangeAspect="1"/>
          </p:cNvPicPr>
          <p:nvPr/>
        </p:nvPicPr>
        <p:blipFill>
          <a:blip r:embed="rId2" cstate="print"/>
          <a:srcRect/>
          <a:stretch>
            <a:fillRect/>
          </a:stretch>
        </p:blipFill>
        <p:spPr bwMode="auto">
          <a:xfrm>
            <a:off x="0" y="26988"/>
            <a:ext cx="4679950" cy="6831012"/>
          </a:xfrm>
          <a:prstGeom prst="rect">
            <a:avLst/>
          </a:prstGeom>
          <a:noFill/>
          <a:ln w="9525">
            <a:noFill/>
            <a:miter lim="800000"/>
            <a:headEnd/>
            <a:tailEnd/>
          </a:ln>
        </p:spPr>
      </p:pic>
      <p:pic>
        <p:nvPicPr>
          <p:cNvPr id="3" name="2 Imagen" descr="_MG_9667.jpg"/>
          <p:cNvPicPr>
            <a:picLocks noChangeAspect="1"/>
          </p:cNvPicPr>
          <p:nvPr/>
        </p:nvPicPr>
        <p:blipFill>
          <a:blip r:embed="rId3" cstate="print"/>
          <a:stretch>
            <a:fillRect/>
          </a:stretch>
        </p:blipFill>
        <p:spPr>
          <a:xfrm>
            <a:off x="5364088" y="1124744"/>
            <a:ext cx="3168352" cy="4752528"/>
          </a:xfrm>
          <a:prstGeom prst="ellipse">
            <a:avLst/>
          </a:prstGeom>
          <a:ln w="127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1268" name="3 CuadroTexto"/>
          <p:cNvSpPr txBox="1">
            <a:spLocks noChangeArrowheads="1"/>
          </p:cNvSpPr>
          <p:nvPr/>
        </p:nvSpPr>
        <p:spPr bwMode="auto">
          <a:xfrm>
            <a:off x="4932363" y="188913"/>
            <a:ext cx="3960812" cy="646112"/>
          </a:xfrm>
          <a:prstGeom prst="rect">
            <a:avLst/>
          </a:prstGeom>
          <a:noFill/>
          <a:ln w="9525">
            <a:noFill/>
            <a:miter lim="800000"/>
            <a:headEnd/>
            <a:tailEnd/>
          </a:ln>
        </p:spPr>
        <p:txBody>
          <a:bodyPr>
            <a:spAutoFit/>
          </a:bodyPr>
          <a:lstStyle/>
          <a:p>
            <a:pPr algn="ctr"/>
            <a:r>
              <a:rPr lang="ca-ES" b="1">
                <a:solidFill>
                  <a:srgbClr val="7E270C"/>
                </a:solidFill>
              </a:rPr>
              <a:t>Porta d’accés a l’interior </a:t>
            </a:r>
          </a:p>
          <a:p>
            <a:pPr algn="ctr"/>
            <a:r>
              <a:rPr lang="ca-ES" b="1">
                <a:solidFill>
                  <a:srgbClr val="7E270C"/>
                </a:solidFill>
              </a:rPr>
              <a:t>i detall dels capitells</a:t>
            </a:r>
            <a:endParaRPr lang="es-ES" b="1">
              <a:solidFill>
                <a:srgbClr val="7E270C"/>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1 Imagen" descr="_MG_9670.jpg"/>
          <p:cNvPicPr>
            <a:picLocks noChangeAspect="1"/>
          </p:cNvPicPr>
          <p:nvPr/>
        </p:nvPicPr>
        <p:blipFill>
          <a:blip r:embed="rId2" cstate="print"/>
          <a:srcRect/>
          <a:stretch>
            <a:fillRect/>
          </a:stretch>
        </p:blipFill>
        <p:spPr bwMode="auto">
          <a:xfrm>
            <a:off x="0" y="0"/>
            <a:ext cx="4572000" cy="6858000"/>
          </a:xfrm>
          <a:prstGeom prst="rect">
            <a:avLst/>
          </a:prstGeom>
          <a:noFill/>
          <a:ln w="9525">
            <a:noFill/>
            <a:miter lim="800000"/>
            <a:headEnd/>
            <a:tailEnd/>
          </a:ln>
        </p:spPr>
      </p:pic>
      <p:pic>
        <p:nvPicPr>
          <p:cNvPr id="3" name="2 Imagen" descr="_MG_9672.jpg"/>
          <p:cNvPicPr>
            <a:picLocks noChangeAspect="1"/>
          </p:cNvPicPr>
          <p:nvPr/>
        </p:nvPicPr>
        <p:blipFill>
          <a:blip r:embed="rId3" cstate="print"/>
          <a:stretch>
            <a:fillRect/>
          </a:stretch>
        </p:blipFill>
        <p:spPr>
          <a:xfrm>
            <a:off x="5724525" y="2276475"/>
            <a:ext cx="2495550" cy="3744913"/>
          </a:xfrm>
          <a:prstGeom prst="rect">
            <a:avLst/>
          </a:prstGeom>
          <a:ln>
            <a:noFill/>
          </a:ln>
          <a:effectLst>
            <a:outerShdw blurRad="292100" dist="139700" dir="2700000" algn="tl" rotWithShape="0">
              <a:srgbClr val="333333">
                <a:alpha val="65000"/>
              </a:srgbClr>
            </a:outerShdw>
          </a:effectLst>
        </p:spPr>
      </p:pic>
      <p:sp>
        <p:nvSpPr>
          <p:cNvPr id="12292" name="3 CuadroTexto"/>
          <p:cNvSpPr txBox="1">
            <a:spLocks noChangeArrowheads="1"/>
          </p:cNvSpPr>
          <p:nvPr/>
        </p:nvSpPr>
        <p:spPr bwMode="auto">
          <a:xfrm>
            <a:off x="5148263" y="476250"/>
            <a:ext cx="3671887" cy="646113"/>
          </a:xfrm>
          <a:prstGeom prst="rect">
            <a:avLst/>
          </a:prstGeom>
          <a:noFill/>
          <a:ln w="9525">
            <a:noFill/>
            <a:miter lim="800000"/>
            <a:headEnd/>
            <a:tailEnd/>
          </a:ln>
        </p:spPr>
        <p:txBody>
          <a:bodyPr>
            <a:spAutoFit/>
          </a:bodyPr>
          <a:lstStyle/>
          <a:p>
            <a:pPr algn="ctr"/>
            <a:r>
              <a:rPr lang="ca-ES" b="1">
                <a:solidFill>
                  <a:srgbClr val="7E270C"/>
                </a:solidFill>
              </a:rPr>
              <a:t>La porta des de l’interior </a:t>
            </a:r>
          </a:p>
          <a:p>
            <a:pPr algn="ctr"/>
            <a:r>
              <a:rPr lang="ca-ES" b="1">
                <a:solidFill>
                  <a:srgbClr val="7E270C"/>
                </a:solidFill>
              </a:rPr>
              <a:t>i detall del forrellat</a:t>
            </a:r>
            <a:endParaRPr lang="es-ES" b="1">
              <a:solidFill>
                <a:srgbClr val="7E270C"/>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descr="_MG_9673.jpg"/>
          <p:cNvPicPr>
            <a:picLocks noChangeAspect="1"/>
          </p:cNvPicPr>
          <p:nvPr/>
        </p:nvPicPr>
        <p:blipFill>
          <a:blip r:embed="rId2" cstate="print"/>
          <a:stretch>
            <a:fillRect/>
          </a:stretch>
        </p:blipFill>
        <p:spPr>
          <a:xfrm>
            <a:off x="611560" y="1052736"/>
            <a:ext cx="8100900" cy="5400600"/>
          </a:xfrm>
          <a:prstGeom prst="rect">
            <a:avLst/>
          </a:prstGeom>
          <a:effectLst>
            <a:softEdge rad="127000"/>
          </a:effectLst>
        </p:spPr>
      </p:pic>
      <p:sp>
        <p:nvSpPr>
          <p:cNvPr id="13315" name="2 CuadroTexto"/>
          <p:cNvSpPr txBox="1">
            <a:spLocks noChangeArrowheads="1"/>
          </p:cNvSpPr>
          <p:nvPr/>
        </p:nvSpPr>
        <p:spPr bwMode="auto">
          <a:xfrm>
            <a:off x="611188" y="333375"/>
            <a:ext cx="7848600" cy="646113"/>
          </a:xfrm>
          <a:prstGeom prst="rect">
            <a:avLst/>
          </a:prstGeom>
          <a:noFill/>
          <a:ln w="9525">
            <a:noFill/>
            <a:miter lim="800000"/>
            <a:headEnd/>
            <a:tailEnd/>
          </a:ln>
        </p:spPr>
        <p:txBody>
          <a:bodyPr>
            <a:spAutoFit/>
          </a:bodyPr>
          <a:lstStyle/>
          <a:p>
            <a:pPr algn="ctr"/>
            <a:r>
              <a:rPr lang="ca-ES"/>
              <a:t>Pica d’aigua beneita de l’esquerra  </a:t>
            </a:r>
          </a:p>
          <a:p>
            <a:pPr algn="ctr"/>
            <a:r>
              <a:rPr lang="ca-ES" b="1" i="1">
                <a:solidFill>
                  <a:srgbClr val="920000"/>
                </a:solidFill>
              </a:rPr>
              <a:t>Aspergiu-me Senyor amb l’hisop i quedaré net </a:t>
            </a:r>
            <a:endParaRPr lang="es-ES" b="1" i="1">
              <a:solidFill>
                <a:srgbClr val="920000"/>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1 Imagen" descr="_MG_9675.jpg"/>
          <p:cNvPicPr>
            <a:picLocks noChangeAspect="1"/>
          </p:cNvPicPr>
          <p:nvPr/>
        </p:nvPicPr>
        <p:blipFill>
          <a:blip r:embed="rId2" cstate="print"/>
          <a:srcRect/>
          <a:stretch>
            <a:fillRect/>
          </a:stretch>
        </p:blipFill>
        <p:spPr bwMode="auto">
          <a:xfrm>
            <a:off x="431800" y="1125538"/>
            <a:ext cx="8101013" cy="5399087"/>
          </a:xfrm>
          <a:prstGeom prst="rect">
            <a:avLst/>
          </a:prstGeom>
          <a:ln>
            <a:noFill/>
          </a:ln>
          <a:effectLst>
            <a:softEdge rad="127000"/>
          </a:effectLst>
        </p:spPr>
      </p:pic>
      <p:sp>
        <p:nvSpPr>
          <p:cNvPr id="14339" name="2 CuadroTexto"/>
          <p:cNvSpPr txBox="1">
            <a:spLocks noChangeArrowheads="1"/>
          </p:cNvSpPr>
          <p:nvPr/>
        </p:nvSpPr>
        <p:spPr bwMode="auto">
          <a:xfrm>
            <a:off x="323850" y="260350"/>
            <a:ext cx="8064500" cy="646113"/>
          </a:xfrm>
          <a:prstGeom prst="rect">
            <a:avLst/>
          </a:prstGeom>
          <a:noFill/>
          <a:ln w="9525">
            <a:noFill/>
            <a:miter lim="800000"/>
            <a:headEnd/>
            <a:tailEnd/>
          </a:ln>
        </p:spPr>
        <p:txBody>
          <a:bodyPr>
            <a:spAutoFit/>
          </a:bodyPr>
          <a:lstStyle/>
          <a:p>
            <a:pPr algn="ctr"/>
            <a:r>
              <a:rPr lang="es-ES" noProof="1"/>
              <a:t>Pica de la dreta</a:t>
            </a:r>
            <a:endParaRPr lang="es-ES" b="1" i="1" noProof="1">
              <a:solidFill>
                <a:srgbClr val="920000"/>
              </a:solidFill>
            </a:endParaRPr>
          </a:p>
          <a:p>
            <a:pPr algn="ctr"/>
            <a:r>
              <a:rPr lang="es-ES" b="1" i="1" noProof="1">
                <a:solidFill>
                  <a:srgbClr val="920000"/>
                </a:solidFill>
              </a:rPr>
              <a:t>... aigües amb goig de les fonts de salvació</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7E270C"/>
        </a:solidFill>
        <a:effectLst/>
      </p:bgPr>
    </p:bg>
    <p:spTree>
      <p:nvGrpSpPr>
        <p:cNvPr id="1" name=""/>
        <p:cNvGrpSpPr/>
        <p:nvPr/>
      </p:nvGrpSpPr>
      <p:grpSpPr>
        <a:xfrm>
          <a:off x="0" y="0"/>
          <a:ext cx="0" cy="0"/>
          <a:chOff x="0" y="0"/>
          <a:chExt cx="0" cy="0"/>
        </a:xfrm>
      </p:grpSpPr>
      <p:pic>
        <p:nvPicPr>
          <p:cNvPr id="15362" name="1 Imagen" descr="_MG_9678a.jpg"/>
          <p:cNvPicPr>
            <a:picLocks noChangeAspect="1"/>
          </p:cNvPicPr>
          <p:nvPr/>
        </p:nvPicPr>
        <p:blipFill>
          <a:blip r:embed="rId2" cstate="print"/>
          <a:srcRect/>
          <a:stretch>
            <a:fillRect/>
          </a:stretch>
        </p:blipFill>
        <p:spPr bwMode="auto">
          <a:xfrm>
            <a:off x="0" y="381000"/>
            <a:ext cx="9109075" cy="6072188"/>
          </a:xfrm>
          <a:prstGeom prst="rect">
            <a:avLst/>
          </a:prstGeom>
          <a:noFill/>
          <a:ln w="9525">
            <a:noFill/>
            <a:miter lim="800000"/>
            <a:headEnd/>
            <a:tailEnd/>
          </a:ln>
        </p:spPr>
      </p:pic>
      <p:sp>
        <p:nvSpPr>
          <p:cNvPr id="15363" name="2 CuadroTexto"/>
          <p:cNvSpPr txBox="1">
            <a:spLocks noChangeArrowheads="1"/>
          </p:cNvSpPr>
          <p:nvPr/>
        </p:nvSpPr>
        <p:spPr bwMode="auto">
          <a:xfrm>
            <a:off x="395288" y="6453188"/>
            <a:ext cx="8353425" cy="369887"/>
          </a:xfrm>
          <a:prstGeom prst="rect">
            <a:avLst/>
          </a:prstGeom>
          <a:noFill/>
          <a:ln w="9525">
            <a:noFill/>
            <a:miter lim="800000"/>
            <a:headEnd/>
            <a:tailEnd/>
          </a:ln>
        </p:spPr>
        <p:txBody>
          <a:bodyPr>
            <a:spAutoFit/>
          </a:bodyPr>
          <a:lstStyle/>
          <a:p>
            <a:pPr algn="ctr"/>
            <a:r>
              <a:rPr lang="ca-ES" b="1">
                <a:solidFill>
                  <a:srgbClr val="DFCB99"/>
                </a:solidFill>
              </a:rPr>
              <a:t>Un arc rebaixat sustenta el cor. Al fons els vitralls a l’exterior</a:t>
            </a:r>
            <a:endParaRPr lang="es-ES" b="1">
              <a:solidFill>
                <a:srgbClr val="DFCB99"/>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1 Imagen" descr="_MG_9680.jpg"/>
          <p:cNvPicPr>
            <a:picLocks noChangeAspect="1"/>
          </p:cNvPicPr>
          <p:nvPr/>
        </p:nvPicPr>
        <p:blipFill>
          <a:blip r:embed="rId2" cstate="print"/>
          <a:srcRect/>
          <a:stretch>
            <a:fillRect/>
          </a:stretch>
        </p:blipFill>
        <p:spPr bwMode="auto">
          <a:xfrm>
            <a:off x="2195513" y="188913"/>
            <a:ext cx="4392612" cy="6588125"/>
          </a:xfrm>
          <a:prstGeom prst="rect">
            <a:avLst/>
          </a:prstGeom>
          <a:noFill/>
          <a:ln w="9525">
            <a:noFill/>
            <a:miter lim="800000"/>
            <a:headEnd/>
            <a:tailEnd/>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1 Imagen" descr="_MG_9717.jpg"/>
          <p:cNvPicPr>
            <a:picLocks noChangeAspect="1"/>
          </p:cNvPicPr>
          <p:nvPr/>
        </p:nvPicPr>
        <p:blipFill>
          <a:blip r:embed="rId2" cstate="print"/>
          <a:srcRect/>
          <a:stretch>
            <a:fillRect/>
          </a:stretch>
        </p:blipFill>
        <p:spPr bwMode="auto">
          <a:xfrm>
            <a:off x="179388" y="909638"/>
            <a:ext cx="8748712" cy="5832475"/>
          </a:xfrm>
          <a:prstGeom prst="rect">
            <a:avLst/>
          </a:prstGeom>
          <a:noFill/>
          <a:ln w="9525">
            <a:noFill/>
            <a:miter lim="800000"/>
            <a:headEnd/>
            <a:tailEnd/>
          </a:ln>
        </p:spPr>
      </p:pic>
      <p:sp>
        <p:nvSpPr>
          <p:cNvPr id="17411" name="2 CuadroTexto"/>
          <p:cNvSpPr txBox="1">
            <a:spLocks noChangeArrowheads="1"/>
          </p:cNvSpPr>
          <p:nvPr/>
        </p:nvSpPr>
        <p:spPr bwMode="auto">
          <a:xfrm>
            <a:off x="323850" y="188913"/>
            <a:ext cx="8351838" cy="646112"/>
          </a:xfrm>
          <a:prstGeom prst="rect">
            <a:avLst/>
          </a:prstGeom>
          <a:noFill/>
          <a:ln w="9525">
            <a:noFill/>
            <a:miter lim="800000"/>
            <a:headEnd/>
            <a:tailEnd/>
          </a:ln>
        </p:spPr>
        <p:txBody>
          <a:bodyPr>
            <a:spAutoFit/>
          </a:bodyPr>
          <a:lstStyle/>
          <a:p>
            <a:pPr algn="ctr"/>
            <a:r>
              <a:rPr lang="ca-ES" b="1" i="1">
                <a:solidFill>
                  <a:srgbClr val="920000"/>
                </a:solidFill>
              </a:rPr>
              <a:t>Enteixinat de fusta amb ornamentació daurada. </a:t>
            </a:r>
          </a:p>
          <a:p>
            <a:pPr algn="ctr"/>
            <a:r>
              <a:rPr lang="ca-ES" b="1" i="1">
                <a:solidFill>
                  <a:srgbClr val="920000"/>
                </a:solidFill>
              </a:rPr>
              <a:t>Destaquen els quatre arcs torals</a:t>
            </a:r>
            <a:endParaRPr lang="es-ES" b="1" i="1">
              <a:solidFill>
                <a:srgbClr val="920000"/>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1 Imagen" descr="_MG_9690.jpg"/>
          <p:cNvPicPr>
            <a:picLocks noChangeAspect="1"/>
          </p:cNvPicPr>
          <p:nvPr/>
        </p:nvPicPr>
        <p:blipFill>
          <a:blip r:embed="rId2" cstate="print"/>
          <a:srcRect/>
          <a:stretch>
            <a:fillRect/>
          </a:stretch>
        </p:blipFill>
        <p:spPr bwMode="auto">
          <a:xfrm>
            <a:off x="2268538" y="-26988"/>
            <a:ext cx="4589462" cy="6884988"/>
          </a:xfrm>
          <a:prstGeom prst="rect">
            <a:avLst/>
          </a:prstGeom>
          <a:noFill/>
          <a:ln w="9525">
            <a:noFill/>
            <a:miter lim="800000"/>
            <a:headEnd/>
            <a:tailEnd/>
          </a:ln>
        </p:spPr>
      </p:pic>
      <p:sp>
        <p:nvSpPr>
          <p:cNvPr id="18435" name="2 CuadroTexto"/>
          <p:cNvSpPr txBox="1">
            <a:spLocks noChangeArrowheads="1"/>
          </p:cNvSpPr>
          <p:nvPr/>
        </p:nvSpPr>
        <p:spPr bwMode="auto">
          <a:xfrm>
            <a:off x="395288" y="476250"/>
            <a:ext cx="1512887" cy="1477963"/>
          </a:xfrm>
          <a:prstGeom prst="rect">
            <a:avLst/>
          </a:prstGeom>
          <a:noFill/>
          <a:ln w="9525">
            <a:noFill/>
            <a:miter lim="800000"/>
            <a:headEnd/>
            <a:tailEnd/>
          </a:ln>
        </p:spPr>
        <p:txBody>
          <a:bodyPr>
            <a:spAutoFit/>
          </a:bodyPr>
          <a:lstStyle/>
          <a:p>
            <a:pPr algn="ctr"/>
            <a:r>
              <a:rPr lang="ca-ES">
                <a:solidFill>
                  <a:srgbClr val="920000"/>
                </a:solidFill>
              </a:rPr>
              <a:t>Nau lateral esquerra.</a:t>
            </a:r>
          </a:p>
          <a:p>
            <a:pPr algn="ctr"/>
            <a:endParaRPr lang="ca-ES" b="1">
              <a:solidFill>
                <a:srgbClr val="920000"/>
              </a:solidFill>
            </a:endParaRPr>
          </a:p>
          <a:p>
            <a:pPr algn="ctr"/>
            <a:r>
              <a:rPr lang="ca-ES" b="1">
                <a:solidFill>
                  <a:srgbClr val="920000"/>
                </a:solidFill>
              </a:rPr>
              <a:t>Altar del Sagrat Cor</a:t>
            </a:r>
            <a:endParaRPr lang="es-ES" b="1">
              <a:solidFill>
                <a:srgbClr val="920000"/>
              </a:solidFil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1 Imagen" descr="_MG_9694.jpg"/>
          <p:cNvPicPr>
            <a:picLocks noChangeAspect="1"/>
          </p:cNvPicPr>
          <p:nvPr/>
        </p:nvPicPr>
        <p:blipFill>
          <a:blip r:embed="rId2" cstate="print"/>
          <a:srcRect/>
          <a:stretch>
            <a:fillRect/>
          </a:stretch>
        </p:blipFill>
        <p:spPr bwMode="auto">
          <a:xfrm>
            <a:off x="2232025" y="0"/>
            <a:ext cx="4572000" cy="6858000"/>
          </a:xfrm>
          <a:prstGeom prst="rect">
            <a:avLst/>
          </a:prstGeom>
          <a:noFill/>
          <a:ln w="9525">
            <a:noFill/>
            <a:miter lim="800000"/>
            <a:headEnd/>
            <a:tailEnd/>
          </a:ln>
        </p:spPr>
      </p:pic>
      <p:sp>
        <p:nvSpPr>
          <p:cNvPr id="19459" name="2 CuadroTexto"/>
          <p:cNvSpPr txBox="1">
            <a:spLocks noChangeArrowheads="1"/>
          </p:cNvSpPr>
          <p:nvPr/>
        </p:nvSpPr>
        <p:spPr bwMode="auto">
          <a:xfrm>
            <a:off x="7235825" y="476250"/>
            <a:ext cx="1728788" cy="1477963"/>
          </a:xfrm>
          <a:prstGeom prst="rect">
            <a:avLst/>
          </a:prstGeom>
          <a:noFill/>
          <a:ln w="9525">
            <a:noFill/>
            <a:miter lim="800000"/>
            <a:headEnd/>
            <a:tailEnd/>
          </a:ln>
        </p:spPr>
        <p:txBody>
          <a:bodyPr>
            <a:spAutoFit/>
          </a:bodyPr>
          <a:lstStyle/>
          <a:p>
            <a:pPr algn="ctr"/>
            <a:r>
              <a:rPr lang="ca-ES">
                <a:solidFill>
                  <a:srgbClr val="920000"/>
                </a:solidFill>
              </a:rPr>
              <a:t>Nau lateral dreta</a:t>
            </a:r>
          </a:p>
          <a:p>
            <a:pPr algn="ctr"/>
            <a:endParaRPr lang="ca-ES" b="1">
              <a:solidFill>
                <a:srgbClr val="920000"/>
              </a:solidFill>
            </a:endParaRPr>
          </a:p>
          <a:p>
            <a:pPr algn="ctr"/>
            <a:r>
              <a:rPr lang="ca-ES" b="1">
                <a:solidFill>
                  <a:srgbClr val="920000"/>
                </a:solidFill>
              </a:rPr>
              <a:t>Altar de</a:t>
            </a:r>
          </a:p>
          <a:p>
            <a:pPr algn="ctr"/>
            <a:r>
              <a:rPr lang="ca-ES" b="1">
                <a:solidFill>
                  <a:srgbClr val="920000"/>
                </a:solidFill>
              </a:rPr>
              <a:t> Sant Josep</a:t>
            </a:r>
            <a:endParaRPr lang="es-ES" b="1">
              <a:solidFill>
                <a:srgbClr val="920000"/>
              </a:solidFill>
            </a:endParaRPr>
          </a:p>
        </p:txBody>
      </p:sp>
      <p:sp>
        <p:nvSpPr>
          <p:cNvPr id="19460" name="3 CuadroTexto"/>
          <p:cNvSpPr txBox="1">
            <a:spLocks noChangeArrowheads="1"/>
          </p:cNvSpPr>
          <p:nvPr/>
        </p:nvSpPr>
        <p:spPr bwMode="auto">
          <a:xfrm>
            <a:off x="323850" y="4797425"/>
            <a:ext cx="1655763" cy="1476375"/>
          </a:xfrm>
          <a:prstGeom prst="rect">
            <a:avLst/>
          </a:prstGeom>
          <a:noFill/>
          <a:ln w="9525">
            <a:noFill/>
            <a:miter lim="800000"/>
            <a:headEnd/>
            <a:tailEnd/>
          </a:ln>
        </p:spPr>
        <p:txBody>
          <a:bodyPr>
            <a:spAutoFit/>
          </a:bodyPr>
          <a:lstStyle/>
          <a:p>
            <a:r>
              <a:rPr lang="ca-ES" i="1">
                <a:solidFill>
                  <a:srgbClr val="920000"/>
                </a:solidFill>
              </a:rPr>
              <a:t>Observem el paviment de fusta. Restaurat el 1949</a:t>
            </a:r>
            <a:endParaRPr lang="es-ES" i="1">
              <a:solidFill>
                <a:srgbClr val="920000"/>
              </a:solidFil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1 Imagen" descr="_MG_9697.jpg"/>
          <p:cNvPicPr>
            <a:picLocks noChangeAspect="1"/>
          </p:cNvPicPr>
          <p:nvPr/>
        </p:nvPicPr>
        <p:blipFill>
          <a:blip r:embed="rId2" cstate="print"/>
          <a:srcRect/>
          <a:stretch>
            <a:fillRect/>
          </a:stretch>
        </p:blipFill>
        <p:spPr bwMode="auto">
          <a:xfrm>
            <a:off x="684213" y="476250"/>
            <a:ext cx="3695700" cy="5545138"/>
          </a:xfrm>
          <a:prstGeom prst="rect">
            <a:avLst/>
          </a:prstGeom>
          <a:noFill/>
          <a:ln w="9525">
            <a:noFill/>
            <a:miter lim="800000"/>
            <a:headEnd/>
            <a:tailEnd/>
          </a:ln>
        </p:spPr>
      </p:pic>
      <p:sp>
        <p:nvSpPr>
          <p:cNvPr id="20483" name="2 CuadroTexto"/>
          <p:cNvSpPr txBox="1">
            <a:spLocks noChangeArrowheads="1"/>
          </p:cNvSpPr>
          <p:nvPr/>
        </p:nvSpPr>
        <p:spPr bwMode="auto">
          <a:xfrm>
            <a:off x="5003800" y="692150"/>
            <a:ext cx="3455988" cy="4248150"/>
          </a:xfrm>
          <a:prstGeom prst="rect">
            <a:avLst/>
          </a:prstGeom>
          <a:noFill/>
          <a:ln w="9525">
            <a:noFill/>
            <a:miter lim="800000"/>
            <a:headEnd/>
            <a:tailEnd/>
          </a:ln>
        </p:spPr>
        <p:txBody>
          <a:bodyPr>
            <a:spAutoFit/>
          </a:bodyPr>
          <a:lstStyle/>
          <a:p>
            <a:r>
              <a:rPr lang="ca-ES" b="1" i="1">
                <a:solidFill>
                  <a:srgbClr val="920000"/>
                </a:solidFill>
              </a:rPr>
              <a:t>Tots els capitells són diferents. Tenen ornamentació floral, zoomòrfica. I les petites mènsules, mai repetides, amb diverses figures humanes. Totes les escultures són modernistes. </a:t>
            </a:r>
          </a:p>
          <a:p>
            <a:r>
              <a:rPr lang="ca-ES" b="1" i="1">
                <a:solidFill>
                  <a:srgbClr val="920000"/>
                </a:solidFill>
              </a:rPr>
              <a:t>Hi ha 2 àngels orants (un per banda) i 6 àngels músics.</a:t>
            </a:r>
          </a:p>
          <a:p>
            <a:endParaRPr lang="ca-ES" b="1" i="1">
              <a:solidFill>
                <a:srgbClr val="920000"/>
              </a:solidFill>
            </a:endParaRPr>
          </a:p>
          <a:p>
            <a:r>
              <a:rPr lang="ca-ES" b="1" i="1">
                <a:solidFill>
                  <a:srgbClr val="920000"/>
                </a:solidFill>
              </a:rPr>
              <a:t>En aquesta imatge es veu una de les creus de la consagració de l’església</a:t>
            </a:r>
          </a:p>
          <a:p>
            <a:endParaRPr lang="es-ES" b="1" i="1">
              <a:solidFill>
                <a:srgbClr val="920000"/>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293315"/>
        </a:solidFill>
        <a:effectLst/>
      </p:bgPr>
    </p:bg>
    <p:spTree>
      <p:nvGrpSpPr>
        <p:cNvPr id="1" name=""/>
        <p:cNvGrpSpPr/>
        <p:nvPr/>
      </p:nvGrpSpPr>
      <p:grpSpPr>
        <a:xfrm>
          <a:off x="0" y="0"/>
          <a:ext cx="0" cy="0"/>
          <a:chOff x="0" y="0"/>
          <a:chExt cx="0" cy="0"/>
        </a:xfrm>
      </p:grpSpPr>
      <p:sp>
        <p:nvSpPr>
          <p:cNvPr id="3074" name="2 CuadroTexto"/>
          <p:cNvSpPr txBox="1">
            <a:spLocks noChangeArrowheads="1"/>
          </p:cNvSpPr>
          <p:nvPr/>
        </p:nvSpPr>
        <p:spPr bwMode="auto">
          <a:xfrm>
            <a:off x="755650" y="404813"/>
            <a:ext cx="7561263" cy="1077912"/>
          </a:xfrm>
          <a:prstGeom prst="rect">
            <a:avLst/>
          </a:prstGeom>
          <a:noFill/>
          <a:ln w="9525">
            <a:noFill/>
            <a:miter lim="800000"/>
            <a:headEnd/>
            <a:tailEnd/>
          </a:ln>
        </p:spPr>
        <p:txBody>
          <a:bodyPr>
            <a:spAutoFit/>
          </a:bodyPr>
          <a:lstStyle/>
          <a:p>
            <a:pPr algn="ctr"/>
            <a:r>
              <a:rPr lang="es-ES" sz="3200" b="1" noProof="1">
                <a:solidFill>
                  <a:schemeClr val="bg2"/>
                </a:solidFill>
              </a:rPr>
              <a:t>Església  de SANTA EULÀLIA de Mèrida</a:t>
            </a:r>
          </a:p>
        </p:txBody>
      </p:sp>
      <p:pic>
        <p:nvPicPr>
          <p:cNvPr id="4" name="3 Imagen" descr="Guifré.jpg"/>
          <p:cNvPicPr>
            <a:picLocks noChangeAspect="1"/>
          </p:cNvPicPr>
          <p:nvPr/>
        </p:nvPicPr>
        <p:blipFill>
          <a:blip r:embed="rId2" cstate="print"/>
          <a:stretch>
            <a:fillRect/>
          </a:stretch>
        </p:blipFill>
        <p:spPr>
          <a:xfrm>
            <a:off x="1187625" y="1775401"/>
            <a:ext cx="3384375" cy="3453799"/>
          </a:xfrm>
          <a:prstGeom prst="rect">
            <a:avLst/>
          </a:prstGeom>
          <a:effectLst>
            <a:softEdge rad="127000"/>
          </a:effectLst>
        </p:spPr>
      </p:pic>
      <p:sp>
        <p:nvSpPr>
          <p:cNvPr id="3076" name="4 CuadroTexto"/>
          <p:cNvSpPr txBox="1">
            <a:spLocks noChangeArrowheads="1"/>
          </p:cNvSpPr>
          <p:nvPr/>
        </p:nvSpPr>
        <p:spPr bwMode="auto">
          <a:xfrm>
            <a:off x="1403350" y="5302250"/>
            <a:ext cx="2879725" cy="647700"/>
          </a:xfrm>
          <a:prstGeom prst="rect">
            <a:avLst/>
          </a:prstGeom>
          <a:noFill/>
          <a:ln w="9525">
            <a:noFill/>
            <a:miter lim="800000"/>
            <a:headEnd/>
            <a:tailEnd/>
          </a:ln>
        </p:spPr>
        <p:txBody>
          <a:bodyPr>
            <a:spAutoFit/>
          </a:bodyPr>
          <a:lstStyle/>
          <a:p>
            <a:pPr algn="ctr"/>
            <a:r>
              <a:rPr lang="ca-ES">
                <a:solidFill>
                  <a:schemeClr val="bg1"/>
                </a:solidFill>
              </a:rPr>
              <a:t>Guifré el Pelós  + 897</a:t>
            </a:r>
          </a:p>
          <a:p>
            <a:pPr algn="ctr"/>
            <a:r>
              <a:rPr lang="ca-ES">
                <a:solidFill>
                  <a:schemeClr val="bg1"/>
                </a:solidFill>
              </a:rPr>
              <a:t>dóna a la seva filla  </a:t>
            </a:r>
            <a:endParaRPr lang="es-ES">
              <a:solidFill>
                <a:schemeClr val="bg1"/>
              </a:solidFill>
            </a:endParaRPr>
          </a:p>
        </p:txBody>
      </p:sp>
      <p:sp>
        <p:nvSpPr>
          <p:cNvPr id="3077" name="5 CuadroTexto"/>
          <p:cNvSpPr txBox="1">
            <a:spLocks noChangeArrowheads="1"/>
          </p:cNvSpPr>
          <p:nvPr/>
        </p:nvSpPr>
        <p:spPr bwMode="auto">
          <a:xfrm>
            <a:off x="5221288" y="5302250"/>
            <a:ext cx="2879725" cy="647700"/>
          </a:xfrm>
          <a:prstGeom prst="rect">
            <a:avLst/>
          </a:prstGeom>
          <a:noFill/>
          <a:ln w="9525">
            <a:noFill/>
            <a:miter lim="800000"/>
            <a:headEnd/>
            <a:tailEnd/>
          </a:ln>
        </p:spPr>
        <p:txBody>
          <a:bodyPr>
            <a:spAutoFit/>
          </a:bodyPr>
          <a:lstStyle/>
          <a:p>
            <a:pPr algn="ctr"/>
            <a:r>
              <a:rPr lang="ca-ES">
                <a:solidFill>
                  <a:schemeClr val="bg1"/>
                </a:solidFill>
              </a:rPr>
              <a:t>Emma, abadessa de Sant Joan (cel·la doc. 911)</a:t>
            </a:r>
            <a:endParaRPr lang="es-ES">
              <a:solidFill>
                <a:schemeClr val="bg1"/>
              </a:solidFill>
            </a:endParaRPr>
          </a:p>
        </p:txBody>
      </p:sp>
      <p:pic>
        <p:nvPicPr>
          <p:cNvPr id="7" name="6 Imagen" descr="Emma.jpg"/>
          <p:cNvPicPr>
            <a:picLocks noChangeAspect="1"/>
          </p:cNvPicPr>
          <p:nvPr/>
        </p:nvPicPr>
        <p:blipFill>
          <a:blip r:embed="rId3" cstate="print"/>
          <a:stretch>
            <a:fillRect/>
          </a:stretch>
        </p:blipFill>
        <p:spPr>
          <a:xfrm>
            <a:off x="5436096" y="1658312"/>
            <a:ext cx="2376264" cy="3570888"/>
          </a:xfrm>
          <a:prstGeom prst="rect">
            <a:avLst/>
          </a:prstGeom>
          <a:effectLst>
            <a:softEdge rad="127000"/>
          </a:effec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1 Imagen" descr="_MG_9699.jpg"/>
          <p:cNvPicPr>
            <a:picLocks noChangeAspect="1"/>
          </p:cNvPicPr>
          <p:nvPr/>
        </p:nvPicPr>
        <p:blipFill>
          <a:blip r:embed="rId2" cstate="print"/>
          <a:srcRect/>
          <a:stretch>
            <a:fillRect/>
          </a:stretch>
        </p:blipFill>
        <p:spPr bwMode="auto">
          <a:xfrm>
            <a:off x="0" y="0"/>
            <a:ext cx="9072563" cy="6048375"/>
          </a:xfrm>
          <a:prstGeom prst="rect">
            <a:avLst/>
          </a:prstGeom>
          <a:noFill/>
          <a:ln w="9525">
            <a:noFill/>
            <a:miter lim="800000"/>
            <a:headEnd/>
            <a:tailEnd/>
          </a:ln>
        </p:spPr>
      </p:pic>
      <p:sp>
        <p:nvSpPr>
          <p:cNvPr id="21507" name="2 CuadroTexto"/>
          <p:cNvSpPr txBox="1">
            <a:spLocks noChangeArrowheads="1"/>
          </p:cNvSpPr>
          <p:nvPr/>
        </p:nvSpPr>
        <p:spPr bwMode="auto">
          <a:xfrm>
            <a:off x="323850" y="6237288"/>
            <a:ext cx="8569325" cy="369887"/>
          </a:xfrm>
          <a:prstGeom prst="rect">
            <a:avLst/>
          </a:prstGeom>
          <a:noFill/>
          <a:ln w="9525">
            <a:noFill/>
            <a:miter lim="800000"/>
            <a:headEnd/>
            <a:tailEnd/>
          </a:ln>
        </p:spPr>
        <p:txBody>
          <a:bodyPr>
            <a:spAutoFit/>
          </a:bodyPr>
          <a:lstStyle/>
          <a:p>
            <a:pPr algn="ctr"/>
            <a:r>
              <a:rPr lang="ca-ES" b="1" i="1">
                <a:solidFill>
                  <a:srgbClr val="920000"/>
                </a:solidFill>
              </a:rPr>
              <a:t>L’anterior i l’anagrama del nom de Jesús. Costat esquerra  </a:t>
            </a:r>
            <a:endParaRPr lang="es-ES" b="1" i="1">
              <a:solidFill>
                <a:srgbClr val="920000"/>
              </a:solidFil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1 Imagen" descr="_MG_9699.jpg"/>
          <p:cNvPicPr>
            <a:picLocks noChangeAspect="1"/>
          </p:cNvPicPr>
          <p:nvPr/>
        </p:nvPicPr>
        <p:blipFill>
          <a:blip r:embed="rId2" cstate="print"/>
          <a:srcRect/>
          <a:stretch>
            <a:fillRect/>
          </a:stretch>
        </p:blipFill>
        <p:spPr bwMode="auto">
          <a:xfrm>
            <a:off x="0" y="0"/>
            <a:ext cx="9072563" cy="6048375"/>
          </a:xfrm>
          <a:prstGeom prst="rect">
            <a:avLst/>
          </a:prstGeom>
          <a:noFill/>
          <a:ln w="9525">
            <a:noFill/>
            <a:miter lim="800000"/>
            <a:headEnd/>
            <a:tailEnd/>
          </a:ln>
        </p:spPr>
      </p:pic>
      <p:sp>
        <p:nvSpPr>
          <p:cNvPr id="22531" name="2 CuadroTexto"/>
          <p:cNvSpPr txBox="1">
            <a:spLocks noChangeArrowheads="1"/>
          </p:cNvSpPr>
          <p:nvPr/>
        </p:nvSpPr>
        <p:spPr bwMode="auto">
          <a:xfrm>
            <a:off x="323850" y="6021388"/>
            <a:ext cx="8569325" cy="646112"/>
          </a:xfrm>
          <a:prstGeom prst="rect">
            <a:avLst/>
          </a:prstGeom>
          <a:noFill/>
          <a:ln w="9525">
            <a:noFill/>
            <a:miter lim="800000"/>
            <a:headEnd/>
            <a:tailEnd/>
          </a:ln>
        </p:spPr>
        <p:txBody>
          <a:bodyPr>
            <a:spAutoFit/>
          </a:bodyPr>
          <a:lstStyle/>
          <a:p>
            <a:pPr algn="ctr"/>
            <a:endParaRPr lang="ca-ES" b="1" i="1">
              <a:solidFill>
                <a:srgbClr val="920000"/>
              </a:solidFill>
            </a:endParaRPr>
          </a:p>
          <a:p>
            <a:pPr algn="ctr"/>
            <a:r>
              <a:rPr lang="ca-ES" b="1" i="1">
                <a:solidFill>
                  <a:srgbClr val="920000"/>
                </a:solidFill>
              </a:rPr>
              <a:t>L’anagrama del nom de Maria. Costat dret  </a:t>
            </a:r>
            <a:endParaRPr lang="es-ES" b="1" i="1">
              <a:solidFill>
                <a:srgbClr val="920000"/>
              </a:solidFil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1 Imagen" descr="_MG_9713.jpg"/>
          <p:cNvPicPr>
            <a:picLocks noChangeAspect="1"/>
          </p:cNvPicPr>
          <p:nvPr/>
        </p:nvPicPr>
        <p:blipFill>
          <a:blip r:embed="rId2" cstate="print"/>
          <a:srcRect/>
          <a:stretch>
            <a:fillRect/>
          </a:stretch>
        </p:blipFill>
        <p:spPr bwMode="auto">
          <a:xfrm>
            <a:off x="2217738" y="0"/>
            <a:ext cx="4708525" cy="6858000"/>
          </a:xfrm>
          <a:prstGeom prst="rect">
            <a:avLst/>
          </a:prstGeom>
          <a:noFill/>
          <a:ln w="9525">
            <a:noFill/>
            <a:miter lim="800000"/>
            <a:headEnd/>
            <a:tailEnd/>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1 Imagen" descr="_MG_9714.jpg"/>
          <p:cNvPicPr>
            <a:picLocks noChangeAspect="1"/>
          </p:cNvPicPr>
          <p:nvPr/>
        </p:nvPicPr>
        <p:blipFill>
          <a:blip r:embed="rId2" cstate="print"/>
          <a:srcRect/>
          <a:stretch>
            <a:fillRect/>
          </a:stretch>
        </p:blipFill>
        <p:spPr bwMode="auto">
          <a:xfrm>
            <a:off x="1908175" y="0"/>
            <a:ext cx="5172075" cy="6858000"/>
          </a:xfrm>
          <a:prstGeom prst="rect">
            <a:avLst/>
          </a:prstGeom>
          <a:noFill/>
          <a:ln w="9525">
            <a:noFill/>
            <a:miter lim="800000"/>
            <a:headEnd/>
            <a:tailEnd/>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1 Imagen" descr="_MG_9715.jpg"/>
          <p:cNvPicPr>
            <a:picLocks noChangeAspect="1"/>
          </p:cNvPicPr>
          <p:nvPr/>
        </p:nvPicPr>
        <p:blipFill>
          <a:blip r:embed="rId2" cstate="print"/>
          <a:srcRect/>
          <a:stretch>
            <a:fillRect/>
          </a:stretch>
        </p:blipFill>
        <p:spPr bwMode="auto">
          <a:xfrm>
            <a:off x="2051050" y="0"/>
            <a:ext cx="4806950" cy="6858000"/>
          </a:xfrm>
          <a:prstGeom prst="rect">
            <a:avLst/>
          </a:prstGeom>
          <a:noFill/>
          <a:ln w="9525">
            <a:noFill/>
            <a:miter lim="800000"/>
            <a:headEnd/>
            <a:tailEnd/>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1 Imagen" descr="_MG_9696.jpg"/>
          <p:cNvPicPr>
            <a:picLocks noChangeAspect="1"/>
          </p:cNvPicPr>
          <p:nvPr/>
        </p:nvPicPr>
        <p:blipFill>
          <a:blip r:embed="rId2" cstate="print"/>
          <a:srcRect/>
          <a:stretch>
            <a:fillRect/>
          </a:stretch>
        </p:blipFill>
        <p:spPr bwMode="auto">
          <a:xfrm>
            <a:off x="2124075" y="-26988"/>
            <a:ext cx="4608513" cy="6911976"/>
          </a:xfrm>
          <a:prstGeom prst="rect">
            <a:avLst/>
          </a:prstGeom>
          <a:noFill/>
          <a:ln w="9525">
            <a:noFill/>
            <a:miter lim="800000"/>
            <a:headEnd/>
            <a:tailEnd/>
          </a:ln>
        </p:spPr>
      </p:pic>
      <p:sp>
        <p:nvSpPr>
          <p:cNvPr id="26627" name="2 Rectángulo"/>
          <p:cNvSpPr>
            <a:spLocks noChangeArrowheads="1"/>
          </p:cNvSpPr>
          <p:nvPr/>
        </p:nvSpPr>
        <p:spPr bwMode="auto">
          <a:xfrm>
            <a:off x="6948488" y="5661025"/>
            <a:ext cx="1227137" cy="369888"/>
          </a:xfrm>
          <a:prstGeom prst="rect">
            <a:avLst/>
          </a:prstGeom>
          <a:noFill/>
          <a:ln w="9525">
            <a:noFill/>
            <a:miter lim="800000"/>
            <a:headEnd/>
            <a:tailEnd/>
          </a:ln>
        </p:spPr>
        <p:txBody>
          <a:bodyPr wrap="none">
            <a:spAutoFit/>
          </a:bodyPr>
          <a:lstStyle/>
          <a:p>
            <a:r>
              <a:rPr lang="ca-ES" b="1" i="1">
                <a:solidFill>
                  <a:srgbClr val="7E270C"/>
                </a:solidFill>
              </a:rPr>
              <a:t>A la dreta</a:t>
            </a:r>
            <a:endParaRPr lang="es-ES" b="1" i="1">
              <a:solidFill>
                <a:srgbClr val="7E270C"/>
              </a:solidFil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1 Imagen" descr="_MG_9712.jpg"/>
          <p:cNvPicPr>
            <a:picLocks noChangeAspect="1"/>
          </p:cNvPicPr>
          <p:nvPr/>
        </p:nvPicPr>
        <p:blipFill>
          <a:blip r:embed="rId2" cstate="print"/>
          <a:srcRect/>
          <a:stretch>
            <a:fillRect/>
          </a:stretch>
        </p:blipFill>
        <p:spPr bwMode="auto">
          <a:xfrm>
            <a:off x="2286000" y="0"/>
            <a:ext cx="4572000" cy="6858000"/>
          </a:xfrm>
          <a:prstGeom prst="rect">
            <a:avLst/>
          </a:prstGeom>
          <a:noFill/>
          <a:ln w="9525">
            <a:noFill/>
            <a:miter lim="800000"/>
            <a:headEnd/>
            <a:tailEnd/>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1 Imagen" descr="_MG_9711.jpg"/>
          <p:cNvPicPr>
            <a:picLocks noChangeAspect="1"/>
          </p:cNvPicPr>
          <p:nvPr/>
        </p:nvPicPr>
        <p:blipFill>
          <a:blip r:embed="rId2" cstate="print"/>
          <a:srcRect/>
          <a:stretch>
            <a:fillRect/>
          </a:stretch>
        </p:blipFill>
        <p:spPr bwMode="auto">
          <a:xfrm>
            <a:off x="2411413" y="0"/>
            <a:ext cx="4892675" cy="6858000"/>
          </a:xfrm>
          <a:prstGeom prst="rect">
            <a:avLst/>
          </a:prstGeom>
          <a:noFill/>
          <a:ln w="9525">
            <a:noFill/>
            <a:miter lim="800000"/>
            <a:headEnd/>
            <a:tailEnd/>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2 Imagen" descr="_MG_9708.jpg"/>
          <p:cNvPicPr>
            <a:picLocks noChangeAspect="1"/>
          </p:cNvPicPr>
          <p:nvPr/>
        </p:nvPicPr>
        <p:blipFill>
          <a:blip r:embed="rId2" cstate="print"/>
          <a:srcRect/>
          <a:stretch>
            <a:fillRect/>
          </a:stretch>
        </p:blipFill>
        <p:spPr bwMode="auto">
          <a:xfrm>
            <a:off x="2051050" y="0"/>
            <a:ext cx="4857750" cy="6858000"/>
          </a:xfrm>
          <a:prstGeom prst="rect">
            <a:avLst/>
          </a:prstGeom>
          <a:noFill/>
          <a:ln w="9525">
            <a:noFill/>
            <a:miter lim="800000"/>
            <a:headEnd/>
            <a:tailEnd/>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1 Imagen" descr="_MG_9702.jpg"/>
          <p:cNvPicPr>
            <a:picLocks noChangeAspect="1"/>
          </p:cNvPicPr>
          <p:nvPr/>
        </p:nvPicPr>
        <p:blipFill>
          <a:blip r:embed="rId2" cstate="print"/>
          <a:srcRect/>
          <a:stretch>
            <a:fillRect/>
          </a:stretch>
        </p:blipFill>
        <p:spPr bwMode="auto">
          <a:xfrm>
            <a:off x="2124075" y="0"/>
            <a:ext cx="4572000" cy="6858000"/>
          </a:xfrm>
          <a:prstGeom prst="rect">
            <a:avLst/>
          </a:prstGeom>
          <a:noFill/>
          <a:ln w="9525">
            <a:noFill/>
            <a:miter lim="800000"/>
            <a:headEnd/>
            <a:tailEnd/>
          </a:ln>
        </p:spPr>
      </p:pic>
      <p:sp>
        <p:nvSpPr>
          <p:cNvPr id="30723" name="2 CuadroTexto"/>
          <p:cNvSpPr txBox="1">
            <a:spLocks noChangeArrowheads="1"/>
          </p:cNvSpPr>
          <p:nvPr/>
        </p:nvSpPr>
        <p:spPr bwMode="auto">
          <a:xfrm>
            <a:off x="395288" y="4913313"/>
            <a:ext cx="1368425" cy="1631950"/>
          </a:xfrm>
          <a:prstGeom prst="rect">
            <a:avLst/>
          </a:prstGeom>
          <a:noFill/>
          <a:ln w="9525">
            <a:noFill/>
            <a:miter lim="800000"/>
            <a:headEnd/>
            <a:tailEnd/>
          </a:ln>
        </p:spPr>
        <p:txBody>
          <a:bodyPr>
            <a:spAutoFit/>
          </a:bodyPr>
          <a:lstStyle/>
          <a:p>
            <a:pPr algn="ctr"/>
            <a:r>
              <a:rPr lang="ca-ES" sz="2000" b="1">
                <a:solidFill>
                  <a:srgbClr val="920000"/>
                </a:solidFill>
              </a:rPr>
              <a:t>Capitells amb motius florals</a:t>
            </a:r>
          </a:p>
          <a:p>
            <a:pPr algn="ctr"/>
            <a:r>
              <a:rPr lang="ca-ES" sz="2000" i="1">
                <a:solidFill>
                  <a:srgbClr val="920000"/>
                </a:solidFill>
              </a:rPr>
              <a:t>dreta</a:t>
            </a:r>
            <a:endParaRPr lang="es-ES" sz="2000" i="1">
              <a:solidFill>
                <a:srgbClr val="920000"/>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293315"/>
        </a:solidFill>
        <a:effectLst/>
      </p:bgPr>
    </p:bg>
    <p:spTree>
      <p:nvGrpSpPr>
        <p:cNvPr id="1" name=""/>
        <p:cNvGrpSpPr/>
        <p:nvPr/>
      </p:nvGrpSpPr>
      <p:grpSpPr>
        <a:xfrm>
          <a:off x="0" y="0"/>
          <a:ext cx="0" cy="0"/>
          <a:chOff x="0" y="0"/>
          <a:chExt cx="0" cy="0"/>
        </a:xfrm>
      </p:grpSpPr>
      <p:pic>
        <p:nvPicPr>
          <p:cNvPr id="4098" name="1 Imagen" descr="Imagen1.jpg"/>
          <p:cNvPicPr>
            <a:picLocks noChangeAspect="1"/>
          </p:cNvPicPr>
          <p:nvPr/>
        </p:nvPicPr>
        <p:blipFill>
          <a:blip r:embed="rId2" cstate="print"/>
          <a:srcRect/>
          <a:stretch>
            <a:fillRect/>
          </a:stretch>
        </p:blipFill>
        <p:spPr bwMode="auto">
          <a:xfrm>
            <a:off x="6948264" y="5517232"/>
            <a:ext cx="1511524" cy="1133409"/>
          </a:xfrm>
          <a:prstGeom prst="rect">
            <a:avLst/>
          </a:prstGeom>
          <a:ln>
            <a:noFill/>
          </a:ln>
          <a:effectLst>
            <a:softEdge rad="112500"/>
          </a:effectLst>
        </p:spPr>
      </p:pic>
      <p:sp>
        <p:nvSpPr>
          <p:cNvPr id="4099" name="3 CuadroTexto"/>
          <p:cNvSpPr txBox="1">
            <a:spLocks noChangeArrowheads="1"/>
          </p:cNvSpPr>
          <p:nvPr/>
        </p:nvSpPr>
        <p:spPr bwMode="auto">
          <a:xfrm>
            <a:off x="755650" y="333375"/>
            <a:ext cx="1584325" cy="522288"/>
          </a:xfrm>
          <a:prstGeom prst="rect">
            <a:avLst/>
          </a:prstGeom>
          <a:noFill/>
          <a:ln w="9525">
            <a:noFill/>
            <a:miter lim="800000"/>
            <a:headEnd/>
            <a:tailEnd/>
          </a:ln>
        </p:spPr>
        <p:txBody>
          <a:bodyPr>
            <a:spAutoFit/>
          </a:bodyPr>
          <a:lstStyle/>
          <a:p>
            <a:r>
              <a:rPr lang="ca-ES" sz="2800" b="1">
                <a:solidFill>
                  <a:schemeClr val="bg1"/>
                </a:solidFill>
              </a:rPr>
              <a:t>PERÒ ...</a:t>
            </a:r>
            <a:endParaRPr lang="es-ES" sz="2800" b="1">
              <a:solidFill>
                <a:schemeClr val="bg1"/>
              </a:solidFill>
            </a:endParaRPr>
          </a:p>
        </p:txBody>
      </p:sp>
      <p:sp>
        <p:nvSpPr>
          <p:cNvPr id="4100" name="4 CuadroTexto"/>
          <p:cNvSpPr txBox="1">
            <a:spLocks noChangeArrowheads="1"/>
          </p:cNvSpPr>
          <p:nvPr/>
        </p:nvSpPr>
        <p:spPr bwMode="auto">
          <a:xfrm>
            <a:off x="395288" y="908050"/>
            <a:ext cx="5905500" cy="5632450"/>
          </a:xfrm>
          <a:prstGeom prst="rect">
            <a:avLst/>
          </a:prstGeom>
          <a:noFill/>
          <a:ln w="9525">
            <a:noFill/>
            <a:miter lim="800000"/>
            <a:headEnd/>
            <a:tailEnd/>
          </a:ln>
        </p:spPr>
        <p:txBody>
          <a:bodyPr>
            <a:spAutoFit/>
          </a:bodyPr>
          <a:lstStyle/>
          <a:p>
            <a:pPr algn="just"/>
            <a:r>
              <a:rPr lang="es-ES" noProof="1">
                <a:solidFill>
                  <a:schemeClr val="bg1"/>
                </a:solidFill>
              </a:rPr>
              <a:t>La primitiva església de Sta Eulàlia era visigòtica,  sota del passeig de la Muralla, prop del posterior convent de les Tereses, i del portal de Sta. Eulàlia de la primitiva muralla. (actual inici del carrer Dues Soles). Sembla que va ser la catedral del primer bisbe, Cinidi, (516) i successors. </a:t>
            </a:r>
          </a:p>
          <a:p>
            <a:endParaRPr lang="es-ES" noProof="1">
              <a:solidFill>
                <a:schemeClr val="bg1"/>
              </a:solidFill>
            </a:endParaRPr>
          </a:p>
          <a:p>
            <a:pPr algn="just"/>
            <a:r>
              <a:rPr lang="es-ES" noProof="1">
                <a:solidFill>
                  <a:schemeClr val="bg1"/>
                </a:solidFill>
              </a:rPr>
              <a:t>Amb les invasions del àrabs (718) Vic quedà molt despoblada en dues ocasions. Fins que el 879, Guifré, de la mà dels carolingis, fa reviure el territori amb el comtat d’Osona. </a:t>
            </a:r>
          </a:p>
          <a:p>
            <a:pPr algn="just"/>
            <a:r>
              <a:rPr lang="es-ES" noProof="1">
                <a:solidFill>
                  <a:schemeClr val="bg1"/>
                </a:solidFill>
              </a:rPr>
              <a:t>El bisbe Gotmar (886) construí la primera catedral de Sant Pere.</a:t>
            </a:r>
          </a:p>
          <a:p>
            <a:pPr algn="just"/>
            <a:endParaRPr lang="es-ES" noProof="1">
              <a:solidFill>
                <a:schemeClr val="bg1"/>
              </a:solidFill>
            </a:endParaRPr>
          </a:p>
          <a:p>
            <a:pPr algn="just"/>
            <a:r>
              <a:rPr lang="es-ES" noProof="1">
                <a:solidFill>
                  <a:schemeClr val="bg1"/>
                </a:solidFill>
              </a:rPr>
              <a:t>Sta. Eulàlia perdurà fins el 1655, quan Joan d’Àustria  manà fortificar la ciutat, i destruí el raval de Sta. Eulàlia. No es portà a terme i els veïns reconstruïren el barri. Acabat el carrer de Sta. Eulàlia, reedificàren la capella el1686. </a:t>
            </a:r>
            <a:r>
              <a:rPr lang="ca-ES">
                <a:solidFill>
                  <a:schemeClr val="bg1"/>
                </a:solidFill>
              </a:rPr>
              <a:t>Van sorgir problemes sobre el manteniment  econòmic de l’església que quedà tancada i en oblit. </a:t>
            </a:r>
          </a:p>
        </p:txBody>
      </p:sp>
      <p:pic>
        <p:nvPicPr>
          <p:cNvPr id="6" name="5 Imagen" descr="esglesia-sta-teresa.jpg"/>
          <p:cNvPicPr>
            <a:picLocks noChangeAspect="1"/>
          </p:cNvPicPr>
          <p:nvPr/>
        </p:nvPicPr>
        <p:blipFill>
          <a:blip r:embed="rId3" cstate="print"/>
          <a:stretch>
            <a:fillRect/>
          </a:stretch>
        </p:blipFill>
        <p:spPr>
          <a:xfrm>
            <a:off x="6300192" y="764704"/>
            <a:ext cx="2448272" cy="2010160"/>
          </a:xfrm>
          <a:prstGeom prst="rect">
            <a:avLst/>
          </a:prstGeom>
          <a:ln>
            <a:noFill/>
          </a:ln>
          <a:effectLst>
            <a:softEdge rad="127000"/>
          </a:effectLst>
        </p:spPr>
      </p:pic>
      <p:pic>
        <p:nvPicPr>
          <p:cNvPr id="8" name="7 Imagen"/>
          <p:cNvPicPr/>
          <p:nvPr/>
        </p:nvPicPr>
        <p:blipFill>
          <a:blip r:embed="rId4" cstate="print"/>
          <a:srcRect/>
          <a:stretch>
            <a:fillRect/>
          </a:stretch>
        </p:blipFill>
        <p:spPr bwMode="auto">
          <a:xfrm>
            <a:off x="6516216" y="3356992"/>
            <a:ext cx="2160240" cy="1800200"/>
          </a:xfrm>
          <a:prstGeom prst="rect">
            <a:avLst/>
          </a:prstGeom>
          <a:ln>
            <a:noFill/>
          </a:ln>
          <a:effectLst>
            <a:softEdge rad="112500"/>
          </a:effectLst>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1 Imagen" descr="_MG_9701.jpg"/>
          <p:cNvPicPr>
            <a:picLocks noChangeAspect="1"/>
          </p:cNvPicPr>
          <p:nvPr/>
        </p:nvPicPr>
        <p:blipFill>
          <a:blip r:embed="rId2" cstate="print"/>
          <a:srcRect/>
          <a:stretch>
            <a:fillRect/>
          </a:stretch>
        </p:blipFill>
        <p:spPr bwMode="auto">
          <a:xfrm>
            <a:off x="0" y="0"/>
            <a:ext cx="9144000" cy="6096000"/>
          </a:xfrm>
          <a:prstGeom prst="rect">
            <a:avLst/>
          </a:prstGeom>
          <a:noFill/>
          <a:ln w="9525">
            <a:noFill/>
            <a:miter lim="800000"/>
            <a:headEnd/>
            <a:tailEnd/>
          </a:ln>
        </p:spPr>
      </p:pic>
      <p:sp>
        <p:nvSpPr>
          <p:cNvPr id="31747" name="2 CuadroTexto"/>
          <p:cNvSpPr txBox="1">
            <a:spLocks noChangeArrowheads="1"/>
          </p:cNvSpPr>
          <p:nvPr/>
        </p:nvSpPr>
        <p:spPr bwMode="auto">
          <a:xfrm>
            <a:off x="468313" y="6237288"/>
            <a:ext cx="2447925" cy="369887"/>
          </a:xfrm>
          <a:prstGeom prst="rect">
            <a:avLst/>
          </a:prstGeom>
          <a:noFill/>
          <a:ln w="9525">
            <a:noFill/>
            <a:miter lim="800000"/>
            <a:headEnd/>
            <a:tailEnd/>
          </a:ln>
        </p:spPr>
        <p:txBody>
          <a:bodyPr>
            <a:spAutoFit/>
          </a:bodyPr>
          <a:lstStyle/>
          <a:p>
            <a:pPr algn="r"/>
            <a:r>
              <a:rPr lang="ca-ES" b="1" i="1">
                <a:solidFill>
                  <a:srgbClr val="920000"/>
                </a:solidFill>
              </a:rPr>
              <a:t>Aus menjant raïms</a:t>
            </a:r>
            <a:endParaRPr lang="es-ES" b="1" i="1">
              <a:solidFill>
                <a:srgbClr val="920000"/>
              </a:solidFill>
            </a:endParaRPr>
          </a:p>
        </p:txBody>
      </p:sp>
      <p:sp>
        <p:nvSpPr>
          <p:cNvPr id="31748" name="3 CuadroTexto"/>
          <p:cNvSpPr txBox="1">
            <a:spLocks noChangeArrowheads="1"/>
          </p:cNvSpPr>
          <p:nvPr/>
        </p:nvSpPr>
        <p:spPr bwMode="auto">
          <a:xfrm>
            <a:off x="7524750" y="6308725"/>
            <a:ext cx="1439863" cy="369888"/>
          </a:xfrm>
          <a:prstGeom prst="rect">
            <a:avLst/>
          </a:prstGeom>
          <a:noFill/>
          <a:ln w="9525">
            <a:noFill/>
            <a:miter lim="800000"/>
            <a:headEnd/>
            <a:tailEnd/>
          </a:ln>
        </p:spPr>
        <p:txBody>
          <a:bodyPr>
            <a:spAutoFit/>
          </a:bodyPr>
          <a:lstStyle/>
          <a:p>
            <a:pPr algn="ctr"/>
            <a:r>
              <a:rPr lang="ca-ES" i="1">
                <a:solidFill>
                  <a:srgbClr val="7E270C"/>
                </a:solidFill>
              </a:rPr>
              <a:t>Esquerra</a:t>
            </a:r>
            <a:endParaRPr lang="es-ES" i="1">
              <a:solidFill>
                <a:srgbClr val="7E270C"/>
              </a:solidFill>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1 Imagen" descr="_MG_9705.jpg"/>
          <p:cNvPicPr>
            <a:picLocks noChangeAspect="1"/>
          </p:cNvPicPr>
          <p:nvPr/>
        </p:nvPicPr>
        <p:blipFill>
          <a:blip r:embed="rId2" cstate="print"/>
          <a:srcRect/>
          <a:stretch>
            <a:fillRect/>
          </a:stretch>
        </p:blipFill>
        <p:spPr bwMode="auto">
          <a:xfrm>
            <a:off x="0" y="0"/>
            <a:ext cx="9144000" cy="6096000"/>
          </a:xfrm>
          <a:prstGeom prst="rect">
            <a:avLst/>
          </a:prstGeom>
          <a:noFill/>
          <a:ln w="9525">
            <a:noFill/>
            <a:miter lim="800000"/>
            <a:headEnd/>
            <a:tailEnd/>
          </a:ln>
        </p:spPr>
      </p:pic>
      <p:sp>
        <p:nvSpPr>
          <p:cNvPr id="32771" name="2 CuadroTexto"/>
          <p:cNvSpPr txBox="1">
            <a:spLocks noChangeArrowheads="1"/>
          </p:cNvSpPr>
          <p:nvPr/>
        </p:nvSpPr>
        <p:spPr bwMode="auto">
          <a:xfrm>
            <a:off x="323850" y="6237288"/>
            <a:ext cx="1727200" cy="369887"/>
          </a:xfrm>
          <a:prstGeom prst="rect">
            <a:avLst/>
          </a:prstGeom>
          <a:noFill/>
          <a:ln w="9525">
            <a:noFill/>
            <a:miter lim="800000"/>
            <a:headEnd/>
            <a:tailEnd/>
          </a:ln>
        </p:spPr>
        <p:txBody>
          <a:bodyPr>
            <a:spAutoFit/>
          </a:bodyPr>
          <a:lstStyle/>
          <a:p>
            <a:r>
              <a:rPr lang="ca-ES" b="1" i="1">
                <a:solidFill>
                  <a:srgbClr val="920000"/>
                </a:solidFill>
              </a:rPr>
              <a:t>Aus de presa. </a:t>
            </a:r>
            <a:endParaRPr lang="es-ES" b="1" i="1">
              <a:solidFill>
                <a:srgbClr val="920000"/>
              </a:solidFill>
            </a:endParaRPr>
          </a:p>
        </p:txBody>
      </p:sp>
      <p:sp>
        <p:nvSpPr>
          <p:cNvPr id="32772" name="3 CuadroTexto"/>
          <p:cNvSpPr txBox="1">
            <a:spLocks noChangeArrowheads="1"/>
          </p:cNvSpPr>
          <p:nvPr/>
        </p:nvSpPr>
        <p:spPr bwMode="auto">
          <a:xfrm>
            <a:off x="7667625" y="6237288"/>
            <a:ext cx="1081088" cy="369887"/>
          </a:xfrm>
          <a:prstGeom prst="rect">
            <a:avLst/>
          </a:prstGeom>
          <a:noFill/>
          <a:ln w="9525">
            <a:noFill/>
            <a:miter lim="800000"/>
            <a:headEnd/>
            <a:tailEnd/>
          </a:ln>
        </p:spPr>
        <p:txBody>
          <a:bodyPr>
            <a:spAutoFit/>
          </a:bodyPr>
          <a:lstStyle/>
          <a:p>
            <a:pPr algn="ctr"/>
            <a:r>
              <a:rPr lang="ca-ES" i="1">
                <a:solidFill>
                  <a:srgbClr val="920000"/>
                </a:solidFill>
              </a:rPr>
              <a:t>Dreta</a:t>
            </a:r>
            <a:endParaRPr lang="es-ES"/>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1 Imagen" descr="_MG_9707.jpg"/>
          <p:cNvPicPr>
            <a:picLocks noChangeAspect="1"/>
          </p:cNvPicPr>
          <p:nvPr/>
        </p:nvPicPr>
        <p:blipFill>
          <a:blip r:embed="rId2" cstate="print"/>
          <a:srcRect/>
          <a:stretch>
            <a:fillRect/>
          </a:stretch>
        </p:blipFill>
        <p:spPr bwMode="auto">
          <a:xfrm>
            <a:off x="71438" y="0"/>
            <a:ext cx="9072562" cy="6858000"/>
          </a:xfrm>
          <a:prstGeom prst="rect">
            <a:avLst/>
          </a:prstGeom>
          <a:noFill/>
          <a:ln w="9525">
            <a:noFill/>
            <a:miter lim="800000"/>
            <a:headEnd/>
            <a:tailEnd/>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1 Imagen" descr="_MG_9684.jpg"/>
          <p:cNvPicPr>
            <a:picLocks noChangeAspect="1"/>
          </p:cNvPicPr>
          <p:nvPr/>
        </p:nvPicPr>
        <p:blipFill>
          <a:blip r:embed="rId2" cstate="print"/>
          <a:srcRect/>
          <a:stretch>
            <a:fillRect/>
          </a:stretch>
        </p:blipFill>
        <p:spPr bwMode="auto">
          <a:xfrm>
            <a:off x="2627313" y="0"/>
            <a:ext cx="4032250" cy="6858000"/>
          </a:xfrm>
          <a:prstGeom prst="rect">
            <a:avLst/>
          </a:prstGeom>
          <a:noFill/>
          <a:ln w="9525">
            <a:noFill/>
            <a:miter lim="800000"/>
            <a:headEnd/>
            <a:tailEnd/>
          </a:ln>
        </p:spPr>
      </p:pic>
      <p:sp>
        <p:nvSpPr>
          <p:cNvPr id="34819" name="2 CuadroTexto"/>
          <p:cNvSpPr txBox="1">
            <a:spLocks noChangeArrowheads="1"/>
          </p:cNvSpPr>
          <p:nvPr/>
        </p:nvSpPr>
        <p:spPr bwMode="auto">
          <a:xfrm>
            <a:off x="395288" y="260350"/>
            <a:ext cx="1944687" cy="5632450"/>
          </a:xfrm>
          <a:prstGeom prst="rect">
            <a:avLst/>
          </a:prstGeom>
          <a:noFill/>
          <a:ln w="9525">
            <a:noFill/>
            <a:miter lim="800000"/>
            <a:headEnd/>
            <a:tailEnd/>
          </a:ln>
        </p:spPr>
        <p:txBody>
          <a:bodyPr>
            <a:spAutoFit/>
          </a:bodyPr>
          <a:lstStyle/>
          <a:p>
            <a:pPr algn="ctr"/>
            <a:r>
              <a:rPr lang="ca-ES"/>
              <a:t>Avancem per la nau central amb paviment de marbre</a:t>
            </a:r>
          </a:p>
          <a:p>
            <a:endParaRPr lang="ca-ES"/>
          </a:p>
          <a:p>
            <a:endParaRPr lang="ca-ES"/>
          </a:p>
          <a:p>
            <a:endParaRPr lang="ca-ES"/>
          </a:p>
          <a:p>
            <a:endParaRPr lang="ca-ES"/>
          </a:p>
          <a:p>
            <a:endParaRPr lang="ca-ES"/>
          </a:p>
          <a:p>
            <a:endParaRPr lang="ca-ES"/>
          </a:p>
          <a:p>
            <a:endParaRPr lang="ca-ES"/>
          </a:p>
          <a:p>
            <a:endParaRPr lang="ca-ES"/>
          </a:p>
          <a:p>
            <a:endParaRPr lang="ca-ES"/>
          </a:p>
          <a:p>
            <a:endParaRPr lang="ca-ES"/>
          </a:p>
          <a:p>
            <a:endParaRPr lang="ca-ES"/>
          </a:p>
          <a:p>
            <a:endParaRPr lang="ca-ES"/>
          </a:p>
          <a:p>
            <a:endParaRPr lang="ca-ES"/>
          </a:p>
          <a:p>
            <a:pPr algn="ctr"/>
            <a:r>
              <a:rPr lang="ca-ES" noProof="1"/>
              <a:t>La tomba de la M. Paula Delpuig amb la inscripció </a:t>
            </a:r>
          </a:p>
        </p:txBody>
      </p:sp>
      <p:sp>
        <p:nvSpPr>
          <p:cNvPr id="34820" name="3 CuadroTexto"/>
          <p:cNvSpPr txBox="1">
            <a:spLocks noChangeArrowheads="1"/>
          </p:cNvSpPr>
          <p:nvPr/>
        </p:nvSpPr>
        <p:spPr bwMode="auto">
          <a:xfrm>
            <a:off x="7019925" y="1574800"/>
            <a:ext cx="1873250" cy="3140075"/>
          </a:xfrm>
          <a:prstGeom prst="rect">
            <a:avLst/>
          </a:prstGeom>
          <a:noFill/>
          <a:ln w="9525">
            <a:noFill/>
            <a:miter lim="800000"/>
            <a:headEnd/>
            <a:tailEnd/>
          </a:ln>
        </p:spPr>
        <p:txBody>
          <a:bodyPr>
            <a:spAutoFit/>
          </a:bodyPr>
          <a:lstStyle/>
          <a:p>
            <a:pPr algn="ctr"/>
            <a:r>
              <a:rPr lang="ca-ES"/>
              <a:t>A la tomba més a prop del presbiteri hi hagué la urna amb les restes de la M. </a:t>
            </a:r>
            <a:r>
              <a:rPr lang="ca-ES" noProof="1"/>
              <a:t>Joaquima fins a la beatificació, 1940.</a:t>
            </a:r>
          </a:p>
          <a:p>
            <a:pPr algn="ctr"/>
            <a:r>
              <a:rPr lang="ca-ES" noProof="1"/>
              <a:t>La lauda està girada</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1 CuadroTexto"/>
          <p:cNvSpPr txBox="1">
            <a:spLocks noChangeArrowheads="1"/>
          </p:cNvSpPr>
          <p:nvPr/>
        </p:nvSpPr>
        <p:spPr bwMode="auto">
          <a:xfrm>
            <a:off x="539750" y="333375"/>
            <a:ext cx="1511300" cy="1200150"/>
          </a:xfrm>
          <a:prstGeom prst="rect">
            <a:avLst/>
          </a:prstGeom>
          <a:noFill/>
          <a:ln w="9525">
            <a:noFill/>
            <a:miter lim="800000"/>
            <a:headEnd/>
            <a:tailEnd/>
          </a:ln>
        </p:spPr>
        <p:txBody>
          <a:bodyPr>
            <a:spAutoFit/>
          </a:bodyPr>
          <a:lstStyle/>
          <a:p>
            <a:pPr algn="ctr"/>
            <a:r>
              <a:rPr lang="ca-ES"/>
              <a:t>Vista general del presbiteri i la cúpula</a:t>
            </a:r>
            <a:endParaRPr lang="es-ES"/>
          </a:p>
        </p:txBody>
      </p:sp>
      <p:pic>
        <p:nvPicPr>
          <p:cNvPr id="35843" name="2 Imagen" descr="_MG_0332_2.jpg"/>
          <p:cNvPicPr>
            <a:picLocks noChangeAspect="1"/>
          </p:cNvPicPr>
          <p:nvPr/>
        </p:nvPicPr>
        <p:blipFill>
          <a:blip r:embed="rId2" cstate="print"/>
          <a:srcRect/>
          <a:stretch>
            <a:fillRect/>
          </a:stretch>
        </p:blipFill>
        <p:spPr bwMode="auto">
          <a:xfrm>
            <a:off x="2286000" y="0"/>
            <a:ext cx="4572000" cy="6858000"/>
          </a:xfrm>
          <a:prstGeom prst="rect">
            <a:avLst/>
          </a:prstGeom>
          <a:noFill/>
          <a:ln w="9525">
            <a:noFill/>
            <a:miter lim="800000"/>
            <a:headEnd/>
            <a:tailEnd/>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descr="_MG_9727.jpg"/>
          <p:cNvPicPr>
            <a:picLocks noChangeAspect="1"/>
          </p:cNvPicPr>
          <p:nvPr/>
        </p:nvPicPr>
        <p:blipFill>
          <a:blip r:embed="rId2" cstate="print"/>
          <a:srcRect/>
          <a:stretch>
            <a:fillRect/>
          </a:stretch>
        </p:blipFill>
        <p:spPr bwMode="auto">
          <a:xfrm>
            <a:off x="539552" y="1196752"/>
            <a:ext cx="4036627" cy="309634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36867" name="2 CuadroTexto"/>
          <p:cNvSpPr txBox="1">
            <a:spLocks noChangeArrowheads="1"/>
          </p:cNvSpPr>
          <p:nvPr/>
        </p:nvSpPr>
        <p:spPr bwMode="auto">
          <a:xfrm>
            <a:off x="5003800" y="1196975"/>
            <a:ext cx="3743325" cy="4524315"/>
          </a:xfrm>
          <a:prstGeom prst="rect">
            <a:avLst/>
          </a:prstGeom>
          <a:noFill/>
          <a:ln w="9525">
            <a:noFill/>
            <a:miter lim="800000"/>
            <a:headEnd/>
            <a:tailEnd/>
          </a:ln>
        </p:spPr>
        <p:txBody>
          <a:bodyPr>
            <a:spAutoFit/>
          </a:bodyPr>
          <a:lstStyle/>
          <a:p>
            <a:r>
              <a:rPr lang="ca-ES" b="1" dirty="0">
                <a:solidFill>
                  <a:srgbClr val="920000"/>
                </a:solidFill>
              </a:rPr>
              <a:t>El retaule és obra de Xavier </a:t>
            </a:r>
            <a:r>
              <a:rPr lang="ca-ES" b="1" noProof="1">
                <a:solidFill>
                  <a:srgbClr val="920000"/>
                </a:solidFill>
              </a:rPr>
              <a:t>Corberó</a:t>
            </a:r>
            <a:r>
              <a:rPr lang="ca-ES" b="1" dirty="0">
                <a:solidFill>
                  <a:srgbClr val="920000"/>
                </a:solidFill>
              </a:rPr>
              <a:t> 1953-1954. (Barcelona)</a:t>
            </a:r>
          </a:p>
          <a:p>
            <a:r>
              <a:rPr lang="ca-ES" b="1" dirty="0">
                <a:solidFill>
                  <a:srgbClr val="920000"/>
                </a:solidFill>
              </a:rPr>
              <a:t>És de llautó amb bany de plata. </a:t>
            </a:r>
          </a:p>
          <a:p>
            <a:endParaRPr lang="ca-ES" b="1" dirty="0">
              <a:solidFill>
                <a:srgbClr val="920000"/>
              </a:solidFill>
            </a:endParaRPr>
          </a:p>
          <a:p>
            <a:r>
              <a:rPr lang="ca-ES" b="1" noProof="1">
                <a:solidFill>
                  <a:srgbClr val="920000"/>
                </a:solidFill>
              </a:rPr>
              <a:t>Les figures són el Pantocràtor al Sagrari i els 12 apòstols, diferenciats un per un.  </a:t>
            </a:r>
          </a:p>
          <a:p>
            <a:r>
              <a:rPr lang="ca-ES" b="1" noProof="1">
                <a:solidFill>
                  <a:srgbClr val="920000"/>
                </a:solidFill>
              </a:rPr>
              <a:t>Són esmalts amb la tècnica champ-levé, obra de Maria Noguera.</a:t>
            </a:r>
          </a:p>
          <a:p>
            <a:r>
              <a:rPr lang="ca-ES" b="1" noProof="1">
                <a:solidFill>
                  <a:srgbClr val="920000"/>
                </a:solidFill>
              </a:rPr>
              <a:t>Hi ha 300 cargols que permeten el desmuntatge una per una de les peces. La pedreria és de cornalines, malaquites, amatistes, cristall de roca.</a:t>
            </a:r>
          </a:p>
          <a:p>
            <a:r>
              <a:rPr lang="ca-ES" b="1" noProof="1">
                <a:solidFill>
                  <a:srgbClr val="920000"/>
                </a:solidFill>
              </a:rPr>
              <a:t>L’interior del Sagrari es d’or.</a:t>
            </a:r>
          </a:p>
        </p:txBody>
      </p:sp>
      <p:sp>
        <p:nvSpPr>
          <p:cNvPr id="36868" name="3 CuadroTexto"/>
          <p:cNvSpPr txBox="1">
            <a:spLocks noChangeArrowheads="1"/>
          </p:cNvSpPr>
          <p:nvPr/>
        </p:nvSpPr>
        <p:spPr bwMode="auto">
          <a:xfrm>
            <a:off x="900113" y="5662613"/>
            <a:ext cx="7848600" cy="646112"/>
          </a:xfrm>
          <a:prstGeom prst="rect">
            <a:avLst/>
          </a:prstGeom>
          <a:noFill/>
          <a:ln w="9525">
            <a:noFill/>
            <a:miter lim="800000"/>
            <a:headEnd/>
            <a:tailEnd/>
          </a:ln>
        </p:spPr>
        <p:txBody>
          <a:bodyPr>
            <a:spAutoFit/>
          </a:bodyPr>
          <a:lstStyle/>
          <a:p>
            <a:r>
              <a:rPr lang="ca-ES" b="1">
                <a:solidFill>
                  <a:srgbClr val="920000"/>
                </a:solidFill>
              </a:rPr>
              <a:t>El 22 de maig  de 2017 el retaule lluí com nou per la restauració feta per Ferran Garreta (Vic) </a:t>
            </a:r>
            <a:endParaRPr lang="es-ES" b="1">
              <a:solidFill>
                <a:srgbClr val="920000"/>
              </a:solidFill>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1 Imagen" descr="_MG_9727.jpg"/>
          <p:cNvPicPr>
            <a:picLocks noChangeAspect="1"/>
          </p:cNvPicPr>
          <p:nvPr/>
        </p:nvPicPr>
        <p:blipFill>
          <a:blip r:embed="rId2" cstate="print"/>
          <a:srcRect/>
          <a:stretch>
            <a:fillRect/>
          </a:stretch>
        </p:blipFill>
        <p:spPr bwMode="auto">
          <a:xfrm>
            <a:off x="439738" y="333375"/>
            <a:ext cx="8164512" cy="6262688"/>
          </a:xfrm>
          <a:prstGeom prst="rect">
            <a:avLst/>
          </a:prstGeom>
          <a:noFill/>
          <a:ln w="9525">
            <a:noFill/>
            <a:miter lim="800000"/>
            <a:headEnd/>
            <a:tailEnd/>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1 Imagen" descr="_MG_9724.jpg"/>
          <p:cNvPicPr>
            <a:picLocks noChangeAspect="1"/>
          </p:cNvPicPr>
          <p:nvPr/>
        </p:nvPicPr>
        <p:blipFill>
          <a:blip r:embed="rId2" cstate="print"/>
          <a:srcRect/>
          <a:stretch>
            <a:fillRect/>
          </a:stretch>
        </p:blipFill>
        <p:spPr bwMode="auto">
          <a:xfrm>
            <a:off x="2484438" y="53975"/>
            <a:ext cx="4535487" cy="6804025"/>
          </a:xfrm>
          <a:prstGeom prst="rect">
            <a:avLst/>
          </a:prstGeom>
          <a:noFill/>
          <a:ln w="9525">
            <a:noFill/>
            <a:miter lim="800000"/>
            <a:headEnd/>
            <a:tailEnd/>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1 Imagen" descr="_MG_9726.jpg"/>
          <p:cNvPicPr>
            <a:picLocks noChangeAspect="1"/>
          </p:cNvPicPr>
          <p:nvPr/>
        </p:nvPicPr>
        <p:blipFill>
          <a:blip r:embed="rId2" cstate="print"/>
          <a:srcRect/>
          <a:stretch>
            <a:fillRect/>
          </a:stretch>
        </p:blipFill>
        <p:spPr bwMode="auto">
          <a:xfrm>
            <a:off x="2197100" y="0"/>
            <a:ext cx="4678363" cy="6756400"/>
          </a:xfrm>
          <a:prstGeom prst="rect">
            <a:avLst/>
          </a:prstGeom>
          <a:noFill/>
          <a:ln w="9525">
            <a:noFill/>
            <a:miter lim="800000"/>
            <a:headEnd/>
            <a:tailEnd/>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1 Imagen" descr="_MG_9730.jpg"/>
          <p:cNvPicPr>
            <a:picLocks noChangeAspect="1"/>
          </p:cNvPicPr>
          <p:nvPr/>
        </p:nvPicPr>
        <p:blipFill>
          <a:blip r:embed="rId2" cstate="print"/>
          <a:srcRect/>
          <a:stretch>
            <a:fillRect/>
          </a:stretch>
        </p:blipFill>
        <p:spPr bwMode="auto">
          <a:xfrm>
            <a:off x="2700338" y="0"/>
            <a:ext cx="4572000" cy="6858000"/>
          </a:xfrm>
          <a:prstGeom prst="rect">
            <a:avLst/>
          </a:prstGeom>
          <a:noFill/>
          <a:ln w="9525">
            <a:noFill/>
            <a:miter lim="800000"/>
            <a:headEnd/>
            <a:tailEnd/>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293315"/>
        </a:solidFill>
        <a:effectLst/>
      </p:bgPr>
    </p:bg>
    <p:spTree>
      <p:nvGrpSpPr>
        <p:cNvPr id="1" name=""/>
        <p:cNvGrpSpPr/>
        <p:nvPr/>
      </p:nvGrpSpPr>
      <p:grpSpPr>
        <a:xfrm>
          <a:off x="0" y="0"/>
          <a:ext cx="0" cy="0"/>
          <a:chOff x="0" y="0"/>
          <a:chExt cx="0" cy="0"/>
        </a:xfrm>
      </p:grpSpPr>
      <p:sp>
        <p:nvSpPr>
          <p:cNvPr id="5122" name="Rectangle 1"/>
          <p:cNvSpPr>
            <a:spLocks noChangeArrowheads="1"/>
          </p:cNvSpPr>
          <p:nvPr/>
        </p:nvSpPr>
        <p:spPr bwMode="auto">
          <a:xfrm>
            <a:off x="539750" y="914400"/>
            <a:ext cx="7345363" cy="1754188"/>
          </a:xfrm>
          <a:prstGeom prst="rect">
            <a:avLst/>
          </a:prstGeom>
          <a:noFill/>
          <a:ln w="9525">
            <a:noFill/>
            <a:miter lim="800000"/>
            <a:headEnd/>
            <a:tailEnd/>
          </a:ln>
        </p:spPr>
        <p:txBody>
          <a:bodyPr anchor="ctr">
            <a:spAutoFit/>
          </a:bodyPr>
          <a:lstStyle/>
          <a:p>
            <a:pPr algn="just" eaLnBrk="0" hangingPunct="0"/>
            <a:r>
              <a:rPr lang="ca-ES">
                <a:solidFill>
                  <a:schemeClr val="bg1"/>
                </a:solidFill>
                <a:cs typeface="Calibri" pitchFamily="34" charset="0"/>
              </a:rPr>
              <a:t>L’església del convent de caputxins era molt concorreguda i  fins es canvià el nom del carrer. La capella era una runa. Al noble Ignasi Ramón de Sallés se li concedí el permís per refer-la el 1780</a:t>
            </a:r>
            <a:r>
              <a:rPr lang="ca-ES" b="1">
                <a:solidFill>
                  <a:schemeClr val="bg1"/>
                </a:solidFill>
                <a:cs typeface="Calibri" pitchFamily="34" charset="0"/>
              </a:rPr>
              <a:t>. </a:t>
            </a:r>
            <a:r>
              <a:rPr lang="ca-ES" b="1">
                <a:solidFill>
                  <a:srgbClr val="FFFFCC"/>
                </a:solidFill>
                <a:cs typeface="Calibri" pitchFamily="34" charset="0"/>
              </a:rPr>
              <a:t>“Construcció recollida i en la seva senzillesa, d’estructura simpàtica”. </a:t>
            </a:r>
            <a:r>
              <a:rPr lang="ca-ES">
                <a:solidFill>
                  <a:schemeClr val="bg1"/>
                </a:solidFill>
                <a:cs typeface="Calibri" pitchFamily="34" charset="0"/>
              </a:rPr>
              <a:t>Abarrocada i amb la imatge de la Puríssima Concepció, i una pintura de Santa Eulàlia. </a:t>
            </a:r>
            <a:endParaRPr lang="ca-ES">
              <a:solidFill>
                <a:schemeClr val="bg1"/>
              </a:solidFill>
            </a:endParaRPr>
          </a:p>
        </p:txBody>
      </p:sp>
      <p:pic>
        <p:nvPicPr>
          <p:cNvPr id="76803" name="Picture 3" descr="C:\Users\Propietario\Desktop\Urna fusta manso ret.jpg"/>
          <p:cNvPicPr>
            <a:picLocks noChangeAspect="1" noChangeArrowheads="1"/>
          </p:cNvPicPr>
          <p:nvPr/>
        </p:nvPicPr>
        <p:blipFill>
          <a:blip r:embed="rId2" cstate="print"/>
          <a:srcRect/>
          <a:stretch>
            <a:fillRect/>
          </a:stretch>
        </p:blipFill>
        <p:spPr bwMode="auto">
          <a:xfrm>
            <a:off x="4572000" y="3212976"/>
            <a:ext cx="4058816" cy="2110584"/>
          </a:xfrm>
          <a:prstGeom prst="roundRect">
            <a:avLst>
              <a:gd name="adj" fmla="val 8594"/>
            </a:avLst>
          </a:prstGeom>
          <a:solidFill>
            <a:srgbClr val="FFFFFF">
              <a:shade val="85000"/>
            </a:srgbClr>
          </a:solidFill>
          <a:ln>
            <a:noFill/>
          </a:ln>
          <a:effectLst>
            <a:reflection blurRad="12700" stA="38000" endPos="28000" dist="5000" dir="5400000" sy="-100000" algn="bl" rotWithShape="0"/>
            <a:softEdge rad="63500"/>
          </a:effectLst>
        </p:spPr>
      </p:pic>
      <p:sp>
        <p:nvSpPr>
          <p:cNvPr id="5124" name="6 CuadroTexto"/>
          <p:cNvSpPr txBox="1">
            <a:spLocks noChangeArrowheads="1"/>
          </p:cNvSpPr>
          <p:nvPr/>
        </p:nvSpPr>
        <p:spPr bwMode="auto">
          <a:xfrm>
            <a:off x="684213" y="3068638"/>
            <a:ext cx="3743325" cy="2308225"/>
          </a:xfrm>
          <a:prstGeom prst="rect">
            <a:avLst/>
          </a:prstGeom>
          <a:noFill/>
          <a:ln w="9525">
            <a:noFill/>
            <a:miter lim="800000"/>
            <a:headEnd/>
            <a:tailEnd/>
          </a:ln>
        </p:spPr>
        <p:txBody>
          <a:bodyPr>
            <a:spAutoFit/>
          </a:bodyPr>
          <a:lstStyle/>
          <a:p>
            <a:r>
              <a:rPr lang="ca-ES">
                <a:solidFill>
                  <a:schemeClr val="bg1"/>
                </a:solidFill>
              </a:rPr>
              <a:t>Tothom  seguia dient Santa Eulàlia. El 1859 fou cedida definitivament a </a:t>
            </a:r>
            <a:r>
              <a:rPr lang="ca-ES" noProof="1">
                <a:solidFill>
                  <a:schemeClr val="bg1"/>
                </a:solidFill>
              </a:rPr>
              <a:t>l’Institut.</a:t>
            </a:r>
            <a:r>
              <a:rPr lang="ca-ES">
                <a:solidFill>
                  <a:schemeClr val="bg1"/>
                </a:solidFill>
              </a:rPr>
              <a:t> Amb el nom de Ntra. Sra. del Carme. </a:t>
            </a:r>
          </a:p>
          <a:p>
            <a:endParaRPr lang="ca-ES">
              <a:solidFill>
                <a:schemeClr val="bg1"/>
              </a:solidFill>
            </a:endParaRPr>
          </a:p>
          <a:p>
            <a:r>
              <a:rPr lang="ca-ES">
                <a:solidFill>
                  <a:schemeClr val="bg1"/>
                </a:solidFill>
              </a:rPr>
              <a:t>L’any 1881 s’hi diposità l’arqueta de fusta amb les restes de la Mare Fundadora .</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1 Imagen" descr="_MG_9731.jpg"/>
          <p:cNvPicPr>
            <a:picLocks noChangeAspect="1"/>
          </p:cNvPicPr>
          <p:nvPr/>
        </p:nvPicPr>
        <p:blipFill>
          <a:blip r:embed="rId2" cstate="print"/>
          <a:srcRect/>
          <a:stretch>
            <a:fillRect/>
          </a:stretch>
        </p:blipFill>
        <p:spPr bwMode="auto">
          <a:xfrm>
            <a:off x="2286000" y="0"/>
            <a:ext cx="4662488" cy="6992938"/>
          </a:xfrm>
          <a:prstGeom prst="rect">
            <a:avLst/>
          </a:prstGeom>
          <a:noFill/>
          <a:ln w="9525">
            <a:noFill/>
            <a:miter lim="800000"/>
            <a:headEnd/>
            <a:tailEnd/>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1 Imagen" descr="IMG_2237.JPG"/>
          <p:cNvPicPr>
            <a:picLocks noChangeAspect="1"/>
          </p:cNvPicPr>
          <p:nvPr/>
        </p:nvPicPr>
        <p:blipFill>
          <a:blip r:embed="rId2" cstate="print"/>
          <a:srcRect/>
          <a:stretch>
            <a:fillRect/>
          </a:stretch>
        </p:blipFill>
        <p:spPr bwMode="auto">
          <a:xfrm>
            <a:off x="1997075" y="0"/>
            <a:ext cx="5149850" cy="6858000"/>
          </a:xfrm>
          <a:prstGeom prst="rect">
            <a:avLst/>
          </a:prstGeom>
          <a:noFill/>
          <a:ln w="9525">
            <a:noFill/>
            <a:miter lim="800000"/>
            <a:headEnd/>
            <a:tailEnd/>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1 Imagen" descr="IMG_2238.JPG"/>
          <p:cNvPicPr>
            <a:picLocks noChangeAspect="1"/>
          </p:cNvPicPr>
          <p:nvPr/>
        </p:nvPicPr>
        <p:blipFill>
          <a:blip r:embed="rId2" cstate="print"/>
          <a:srcRect/>
          <a:stretch>
            <a:fillRect/>
          </a:stretch>
        </p:blipFill>
        <p:spPr bwMode="auto">
          <a:xfrm>
            <a:off x="2000250" y="0"/>
            <a:ext cx="5143500" cy="6858000"/>
          </a:xfrm>
          <a:prstGeom prst="rect">
            <a:avLst/>
          </a:prstGeom>
          <a:noFill/>
          <a:ln w="9525">
            <a:noFill/>
            <a:miter lim="800000"/>
            <a:headEnd/>
            <a:tailEnd/>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1 CuadroTexto"/>
          <p:cNvSpPr txBox="1">
            <a:spLocks noChangeArrowheads="1"/>
          </p:cNvSpPr>
          <p:nvPr/>
        </p:nvSpPr>
        <p:spPr bwMode="auto">
          <a:xfrm>
            <a:off x="0" y="1412875"/>
            <a:ext cx="9144000" cy="923925"/>
          </a:xfrm>
          <a:prstGeom prst="rect">
            <a:avLst/>
          </a:prstGeom>
          <a:solidFill>
            <a:srgbClr val="293315"/>
          </a:solidFill>
          <a:ln w="9525">
            <a:noFill/>
            <a:miter lim="800000"/>
            <a:headEnd/>
            <a:tailEnd/>
          </a:ln>
        </p:spPr>
        <p:txBody>
          <a:bodyPr>
            <a:spAutoFit/>
          </a:bodyPr>
          <a:lstStyle/>
          <a:p>
            <a:pPr algn="ctr"/>
            <a:r>
              <a:rPr lang="es-ES" sz="5400" b="1">
                <a:solidFill>
                  <a:schemeClr val="bg1"/>
                </a:solidFill>
              </a:rPr>
              <a:t>LA CUSTÒDIA</a:t>
            </a:r>
          </a:p>
        </p:txBody>
      </p:sp>
      <p:sp>
        <p:nvSpPr>
          <p:cNvPr id="45059" name="2 CuadroTexto"/>
          <p:cNvSpPr txBox="1">
            <a:spLocks noChangeArrowheads="1"/>
          </p:cNvSpPr>
          <p:nvPr/>
        </p:nvSpPr>
        <p:spPr bwMode="auto">
          <a:xfrm>
            <a:off x="1619250" y="2924175"/>
            <a:ext cx="6697663" cy="1570038"/>
          </a:xfrm>
          <a:prstGeom prst="rect">
            <a:avLst/>
          </a:prstGeom>
          <a:noFill/>
          <a:ln w="9525">
            <a:noFill/>
            <a:miter lim="800000"/>
            <a:headEnd/>
            <a:tailEnd/>
          </a:ln>
        </p:spPr>
        <p:txBody>
          <a:bodyPr>
            <a:spAutoFit/>
          </a:bodyPr>
          <a:lstStyle/>
          <a:p>
            <a:r>
              <a:rPr lang="es-ES" sz="3200" b="1" i="1" noProof="1">
                <a:solidFill>
                  <a:srgbClr val="293315"/>
                </a:solidFill>
              </a:rPr>
              <a:t>De plata sobredaurada. Medeix un metro d’alçada. Darrera l’altar, resguardada en un elevador. </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293315"/>
        </a:solidFill>
        <a:effectLst/>
      </p:bgPr>
    </p:bg>
    <p:spTree>
      <p:nvGrpSpPr>
        <p:cNvPr id="1" name=""/>
        <p:cNvGrpSpPr/>
        <p:nvPr/>
      </p:nvGrpSpPr>
      <p:grpSpPr>
        <a:xfrm>
          <a:off x="0" y="0"/>
          <a:ext cx="0" cy="0"/>
          <a:chOff x="0" y="0"/>
          <a:chExt cx="0" cy="0"/>
        </a:xfrm>
      </p:grpSpPr>
      <p:pic>
        <p:nvPicPr>
          <p:cNvPr id="46082" name="1 Imagen" descr="Custodia3b.jpg"/>
          <p:cNvPicPr>
            <a:picLocks noChangeAspect="1"/>
          </p:cNvPicPr>
          <p:nvPr/>
        </p:nvPicPr>
        <p:blipFill>
          <a:blip r:embed="rId2" cstate="print"/>
          <a:srcRect/>
          <a:stretch>
            <a:fillRect/>
          </a:stretch>
        </p:blipFill>
        <p:spPr bwMode="auto">
          <a:xfrm>
            <a:off x="1487488" y="0"/>
            <a:ext cx="6169025" cy="6858000"/>
          </a:xfrm>
          <a:prstGeom prst="rect">
            <a:avLst/>
          </a:prstGeom>
          <a:noFill/>
          <a:ln w="9525">
            <a:noFill/>
            <a:miter lim="800000"/>
            <a:headEnd/>
            <a:tailEnd/>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293315"/>
        </a:solidFill>
        <a:effectLst/>
      </p:bgPr>
    </p:bg>
    <p:spTree>
      <p:nvGrpSpPr>
        <p:cNvPr id="1" name=""/>
        <p:cNvGrpSpPr/>
        <p:nvPr/>
      </p:nvGrpSpPr>
      <p:grpSpPr>
        <a:xfrm>
          <a:off x="0" y="0"/>
          <a:ext cx="0" cy="0"/>
          <a:chOff x="0" y="0"/>
          <a:chExt cx="0" cy="0"/>
        </a:xfrm>
      </p:grpSpPr>
      <p:pic>
        <p:nvPicPr>
          <p:cNvPr id="47106" name="1 Imagen" descr="Cust_detall 3.jpg"/>
          <p:cNvPicPr>
            <a:picLocks noChangeAspect="1"/>
          </p:cNvPicPr>
          <p:nvPr/>
        </p:nvPicPr>
        <p:blipFill>
          <a:blip r:embed="rId2" cstate="print"/>
          <a:srcRect/>
          <a:stretch>
            <a:fillRect/>
          </a:stretch>
        </p:blipFill>
        <p:spPr bwMode="auto">
          <a:xfrm>
            <a:off x="1863725" y="0"/>
            <a:ext cx="5416550" cy="6858000"/>
          </a:xfrm>
          <a:prstGeom prst="rect">
            <a:avLst/>
          </a:prstGeom>
          <a:noFill/>
          <a:ln w="9525">
            <a:noFill/>
            <a:miter lim="800000"/>
            <a:headEnd/>
            <a:tailEnd/>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293315"/>
        </a:solidFill>
        <a:effectLst/>
      </p:bgPr>
    </p:bg>
    <p:spTree>
      <p:nvGrpSpPr>
        <p:cNvPr id="1" name=""/>
        <p:cNvGrpSpPr/>
        <p:nvPr/>
      </p:nvGrpSpPr>
      <p:grpSpPr>
        <a:xfrm>
          <a:off x="0" y="0"/>
          <a:ext cx="0" cy="0"/>
          <a:chOff x="0" y="0"/>
          <a:chExt cx="0" cy="0"/>
        </a:xfrm>
      </p:grpSpPr>
      <p:pic>
        <p:nvPicPr>
          <p:cNvPr id="48130" name="1 Imagen" descr="Cust_detall 1.jpg"/>
          <p:cNvPicPr>
            <a:picLocks noChangeAspect="1"/>
          </p:cNvPicPr>
          <p:nvPr/>
        </p:nvPicPr>
        <p:blipFill>
          <a:blip r:embed="rId2" cstate="print"/>
          <a:srcRect/>
          <a:stretch>
            <a:fillRect/>
          </a:stretch>
        </p:blipFill>
        <p:spPr bwMode="auto">
          <a:xfrm>
            <a:off x="2835275" y="0"/>
            <a:ext cx="3471863" cy="6858000"/>
          </a:xfrm>
          <a:prstGeom prst="rect">
            <a:avLst/>
          </a:prstGeom>
          <a:noFill/>
          <a:ln w="9525">
            <a:noFill/>
            <a:miter lim="800000"/>
            <a:headEnd/>
            <a:tailEnd/>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293315"/>
        </a:solidFill>
        <a:effectLst/>
      </p:bgPr>
    </p:bg>
    <p:spTree>
      <p:nvGrpSpPr>
        <p:cNvPr id="1" name=""/>
        <p:cNvGrpSpPr/>
        <p:nvPr/>
      </p:nvGrpSpPr>
      <p:grpSpPr>
        <a:xfrm>
          <a:off x="0" y="0"/>
          <a:ext cx="0" cy="0"/>
          <a:chOff x="0" y="0"/>
          <a:chExt cx="0" cy="0"/>
        </a:xfrm>
      </p:grpSpPr>
      <p:pic>
        <p:nvPicPr>
          <p:cNvPr id="49154" name="1 Imagen" descr="Cust_detall 2.jpg"/>
          <p:cNvPicPr>
            <a:picLocks noChangeAspect="1"/>
          </p:cNvPicPr>
          <p:nvPr/>
        </p:nvPicPr>
        <p:blipFill>
          <a:blip r:embed="rId2" cstate="print"/>
          <a:srcRect/>
          <a:stretch>
            <a:fillRect/>
          </a:stretch>
        </p:blipFill>
        <p:spPr bwMode="auto">
          <a:xfrm>
            <a:off x="0" y="1084263"/>
            <a:ext cx="9144000" cy="4689475"/>
          </a:xfrm>
          <a:prstGeom prst="rect">
            <a:avLst/>
          </a:prstGeom>
          <a:noFill/>
          <a:ln w="9525">
            <a:noFill/>
            <a:miter lim="800000"/>
            <a:headEnd/>
            <a:tailEnd/>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pic>
        <p:nvPicPr>
          <p:cNvPr id="50178" name="1 Imagen" descr="_MG_9721.jpg"/>
          <p:cNvPicPr>
            <a:picLocks noChangeAspect="1"/>
          </p:cNvPicPr>
          <p:nvPr/>
        </p:nvPicPr>
        <p:blipFill>
          <a:blip r:embed="rId3" cstate="print"/>
          <a:srcRect/>
          <a:stretch>
            <a:fillRect/>
          </a:stretch>
        </p:blipFill>
        <p:spPr bwMode="auto">
          <a:xfrm>
            <a:off x="0" y="0"/>
            <a:ext cx="9144000" cy="6094413"/>
          </a:xfrm>
          <a:prstGeom prst="rect">
            <a:avLst/>
          </a:prstGeom>
          <a:noFill/>
          <a:ln w="9525">
            <a:noFill/>
            <a:miter lim="800000"/>
            <a:headEnd/>
            <a:tailEnd/>
          </a:ln>
        </p:spPr>
      </p:pic>
      <p:sp>
        <p:nvSpPr>
          <p:cNvPr id="50179" name="3 CuadroTexto"/>
          <p:cNvSpPr txBox="1">
            <a:spLocks noChangeArrowheads="1"/>
          </p:cNvSpPr>
          <p:nvPr/>
        </p:nvSpPr>
        <p:spPr bwMode="auto">
          <a:xfrm>
            <a:off x="0" y="6165850"/>
            <a:ext cx="8820150" cy="646113"/>
          </a:xfrm>
          <a:prstGeom prst="rect">
            <a:avLst/>
          </a:prstGeom>
          <a:noFill/>
          <a:ln w="9525">
            <a:noFill/>
            <a:miter lim="800000"/>
            <a:headEnd/>
            <a:tailEnd/>
          </a:ln>
        </p:spPr>
        <p:txBody>
          <a:bodyPr>
            <a:spAutoFit/>
          </a:bodyPr>
          <a:lstStyle/>
          <a:p>
            <a:pPr algn="ctr"/>
            <a:r>
              <a:rPr lang="es-ES" b="1" noProof="1">
                <a:solidFill>
                  <a:srgbClr val="920000"/>
                </a:solidFill>
              </a:rPr>
              <a:t>Verge del Carme. </a:t>
            </a:r>
            <a:r>
              <a:rPr lang="es-ES" sz="1200" b="1" noProof="1">
                <a:solidFill>
                  <a:srgbClr val="920000"/>
                </a:solidFill>
              </a:rPr>
              <a:t>J.Homs</a:t>
            </a:r>
            <a:r>
              <a:rPr lang="es-ES" b="1" noProof="1">
                <a:solidFill>
                  <a:srgbClr val="920000"/>
                </a:solidFill>
              </a:rPr>
              <a:t> Donació  de les comunitats d’Amèrica, </a:t>
            </a:r>
          </a:p>
          <a:p>
            <a:pPr algn="ctr"/>
            <a:r>
              <a:rPr lang="es-ES" b="1" noProof="1">
                <a:solidFill>
                  <a:srgbClr val="920000"/>
                </a:solidFill>
              </a:rPr>
              <a:t>després de la guerra. Esquerra: Beata Joaquima. Dreta: Sta. Teresa de Jesús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1 Imagen" descr="_MG_9723.jpg"/>
          <p:cNvPicPr>
            <a:picLocks noChangeAspect="1"/>
          </p:cNvPicPr>
          <p:nvPr/>
        </p:nvPicPr>
        <p:blipFill>
          <a:blip r:embed="rId2" cstate="print"/>
          <a:srcRect/>
          <a:stretch>
            <a:fillRect/>
          </a:stretch>
        </p:blipFill>
        <p:spPr bwMode="auto">
          <a:xfrm>
            <a:off x="0" y="0"/>
            <a:ext cx="9144000" cy="6096000"/>
          </a:xfrm>
          <a:prstGeom prst="rect">
            <a:avLst/>
          </a:prstGeom>
          <a:noFill/>
          <a:ln w="9525">
            <a:noFill/>
            <a:miter lim="800000"/>
            <a:headEnd/>
            <a:tailEnd/>
          </a:ln>
        </p:spPr>
      </p:pic>
      <p:sp>
        <p:nvSpPr>
          <p:cNvPr id="51203" name="4 CuadroTexto"/>
          <p:cNvSpPr txBox="1">
            <a:spLocks noChangeArrowheads="1"/>
          </p:cNvSpPr>
          <p:nvPr/>
        </p:nvSpPr>
        <p:spPr bwMode="auto">
          <a:xfrm>
            <a:off x="2700338" y="6237288"/>
            <a:ext cx="3671887" cy="369887"/>
          </a:xfrm>
          <a:prstGeom prst="rect">
            <a:avLst/>
          </a:prstGeom>
          <a:noFill/>
          <a:ln w="9525">
            <a:noFill/>
            <a:miter lim="800000"/>
            <a:headEnd/>
            <a:tailEnd/>
          </a:ln>
        </p:spPr>
        <p:txBody>
          <a:bodyPr>
            <a:spAutoFit/>
          </a:bodyPr>
          <a:lstStyle/>
          <a:p>
            <a:r>
              <a:rPr lang="ca-ES">
                <a:solidFill>
                  <a:srgbClr val="920000"/>
                </a:solidFill>
              </a:rPr>
              <a:t>Ornamentació i àngel modernista</a:t>
            </a:r>
            <a:endParaRPr lang="es-ES">
              <a:solidFill>
                <a:srgbClr val="920000"/>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293315"/>
        </a:solidFill>
        <a:effectLst/>
      </p:bgPr>
    </p:bg>
    <p:spTree>
      <p:nvGrpSpPr>
        <p:cNvPr id="1" name=""/>
        <p:cNvGrpSpPr/>
        <p:nvPr/>
      </p:nvGrpSpPr>
      <p:grpSpPr>
        <a:xfrm>
          <a:off x="0" y="0"/>
          <a:ext cx="0" cy="0"/>
          <a:chOff x="0" y="0"/>
          <a:chExt cx="0" cy="0"/>
        </a:xfrm>
      </p:grpSpPr>
      <p:pic>
        <p:nvPicPr>
          <p:cNvPr id="2" name="1 Imagen" descr="Miquel Mascaró.jpg"/>
          <p:cNvPicPr>
            <a:picLocks noChangeAspect="1"/>
          </p:cNvPicPr>
          <p:nvPr/>
        </p:nvPicPr>
        <p:blipFill>
          <a:blip r:embed="rId3" cstate="print"/>
          <a:stretch>
            <a:fillRect/>
          </a:stretch>
        </p:blipFill>
        <p:spPr>
          <a:xfrm>
            <a:off x="611560" y="692696"/>
            <a:ext cx="2113851" cy="302433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6147" name="2 CuadroTexto"/>
          <p:cNvSpPr txBox="1">
            <a:spLocks noChangeArrowheads="1"/>
          </p:cNvSpPr>
          <p:nvPr/>
        </p:nvSpPr>
        <p:spPr bwMode="auto">
          <a:xfrm>
            <a:off x="2987675" y="549275"/>
            <a:ext cx="5256213" cy="4800600"/>
          </a:xfrm>
          <a:prstGeom prst="rect">
            <a:avLst/>
          </a:prstGeom>
          <a:noFill/>
          <a:ln w="9525">
            <a:noFill/>
            <a:miter lim="800000"/>
            <a:headEnd/>
            <a:tailEnd/>
          </a:ln>
        </p:spPr>
        <p:txBody>
          <a:bodyPr>
            <a:spAutoFit/>
          </a:bodyPr>
          <a:lstStyle/>
          <a:p>
            <a:r>
              <a:rPr lang="ca-ES">
                <a:solidFill>
                  <a:schemeClr val="bg1"/>
                </a:solidFill>
              </a:rPr>
              <a:t>L‘església de la Casa Mare s’edificà per voluntat del vigatà Sr. Miquel Mascaró, que així ho manifestà, en fer hereva la seva filla Gna. Dolors Mascaró i Calderó. El pare morí el 27 de gener de 1898.    </a:t>
            </a:r>
          </a:p>
          <a:p>
            <a:endParaRPr lang="ca-ES">
              <a:solidFill>
                <a:schemeClr val="bg1"/>
              </a:solidFill>
            </a:endParaRPr>
          </a:p>
          <a:p>
            <a:r>
              <a:rPr lang="ca-ES" noProof="1">
                <a:solidFill>
                  <a:schemeClr val="bg1"/>
                </a:solidFill>
              </a:rPr>
              <a:t>El  14 d’abril té lloc l’ última professió religiosa  a Santa Eulàlia. El 16 d’agost se celebra la darrera missa, en sufragi del Sr. Mascaró. </a:t>
            </a:r>
          </a:p>
          <a:p>
            <a:endParaRPr lang="ca-ES" noProof="1">
              <a:solidFill>
                <a:schemeClr val="bg1"/>
              </a:solidFill>
            </a:endParaRPr>
          </a:p>
          <a:p>
            <a:r>
              <a:rPr lang="ca-ES" noProof="1">
                <a:solidFill>
                  <a:schemeClr val="bg1"/>
                </a:solidFill>
              </a:rPr>
              <a:t>Immediatamente  es procedí a l’enderroc  per aixecar el nou temple. El bisbe Josep Morgades posà la primera pedra. </a:t>
            </a:r>
          </a:p>
          <a:p>
            <a:endParaRPr lang="ca-ES" noProof="1">
              <a:solidFill>
                <a:schemeClr val="bg1"/>
              </a:solidFill>
            </a:endParaRPr>
          </a:p>
          <a:p>
            <a:r>
              <a:rPr lang="ca-ES" noProof="1">
                <a:solidFill>
                  <a:schemeClr val="bg1"/>
                </a:solidFill>
              </a:rPr>
              <a:t>Només van passar dos anys i la nit del 31 de desembre de 1900, la consagrava el bisbe Torras i Bages</a:t>
            </a:r>
          </a:p>
        </p:txBody>
      </p:sp>
      <p:pic>
        <p:nvPicPr>
          <p:cNvPr id="5" name="4 Imagen" descr="CREU CONSAGRACIÓ red.jpg"/>
          <p:cNvPicPr>
            <a:picLocks noChangeAspect="1"/>
          </p:cNvPicPr>
          <p:nvPr/>
        </p:nvPicPr>
        <p:blipFill>
          <a:blip r:embed="rId4" cstate="print"/>
          <a:stretch>
            <a:fillRect/>
          </a:stretch>
        </p:blipFill>
        <p:spPr>
          <a:xfrm>
            <a:off x="6516216" y="5157192"/>
            <a:ext cx="1258815" cy="123643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2 CuadroTexto"/>
          <p:cNvSpPr txBox="1">
            <a:spLocks noChangeArrowheads="1"/>
          </p:cNvSpPr>
          <p:nvPr/>
        </p:nvSpPr>
        <p:spPr bwMode="auto">
          <a:xfrm>
            <a:off x="539750" y="1484313"/>
            <a:ext cx="8064500" cy="923925"/>
          </a:xfrm>
          <a:prstGeom prst="rect">
            <a:avLst/>
          </a:prstGeom>
          <a:solidFill>
            <a:srgbClr val="6C0000"/>
          </a:solidFill>
          <a:ln w="9525">
            <a:noFill/>
            <a:miter lim="800000"/>
            <a:headEnd/>
            <a:tailEnd/>
          </a:ln>
        </p:spPr>
        <p:txBody>
          <a:bodyPr>
            <a:spAutoFit/>
          </a:bodyPr>
          <a:lstStyle/>
          <a:p>
            <a:pPr algn="ctr"/>
            <a:r>
              <a:rPr lang="ca-ES" sz="5400" b="1">
                <a:solidFill>
                  <a:srgbClr val="DFCB99"/>
                </a:solidFill>
              </a:rPr>
              <a:t>LA CÚPULA</a:t>
            </a:r>
          </a:p>
        </p:txBody>
      </p:sp>
      <p:sp>
        <p:nvSpPr>
          <p:cNvPr id="52227" name="3 CuadroTexto"/>
          <p:cNvSpPr txBox="1">
            <a:spLocks noChangeArrowheads="1"/>
          </p:cNvSpPr>
          <p:nvPr/>
        </p:nvSpPr>
        <p:spPr bwMode="auto">
          <a:xfrm>
            <a:off x="971550" y="3298825"/>
            <a:ext cx="7200900" cy="1570038"/>
          </a:xfrm>
          <a:prstGeom prst="rect">
            <a:avLst/>
          </a:prstGeom>
          <a:noFill/>
          <a:ln w="9525">
            <a:noFill/>
            <a:miter lim="800000"/>
            <a:headEnd/>
            <a:tailEnd/>
          </a:ln>
        </p:spPr>
        <p:txBody>
          <a:bodyPr>
            <a:spAutoFit/>
          </a:bodyPr>
          <a:lstStyle/>
          <a:p>
            <a:pPr algn="ctr"/>
            <a:r>
              <a:rPr lang="ca-ES" sz="3200" b="1" i="1">
                <a:solidFill>
                  <a:srgbClr val="920000"/>
                </a:solidFill>
              </a:rPr>
              <a:t>Obra de Joan Llimona. Consta de 22 teles pintades, que el mateix artista col·locà l’agost de 1904. </a:t>
            </a:r>
            <a:endParaRPr lang="es-ES" sz="3200" b="1" i="1">
              <a:solidFill>
                <a:srgbClr val="920000"/>
              </a:solidFill>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1 Imagen" descr="Esg-absis.jpg"/>
          <p:cNvPicPr>
            <a:picLocks noChangeAspect="1"/>
          </p:cNvPicPr>
          <p:nvPr/>
        </p:nvPicPr>
        <p:blipFill>
          <a:blip r:embed="rId2" cstate="print"/>
          <a:srcRect/>
          <a:stretch>
            <a:fillRect/>
          </a:stretch>
        </p:blipFill>
        <p:spPr bwMode="auto">
          <a:xfrm>
            <a:off x="0" y="0"/>
            <a:ext cx="9145588" cy="6264275"/>
          </a:xfrm>
          <a:prstGeom prst="rect">
            <a:avLst/>
          </a:prstGeom>
          <a:noFill/>
          <a:ln w="9525">
            <a:noFill/>
            <a:miter lim="800000"/>
            <a:headEnd/>
            <a:tailEnd/>
          </a:ln>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1 Imagen" descr="Esg-absisdet-infer.jpg"/>
          <p:cNvPicPr>
            <a:picLocks noChangeAspect="1"/>
          </p:cNvPicPr>
          <p:nvPr/>
        </p:nvPicPr>
        <p:blipFill>
          <a:blip r:embed="rId2" cstate="print"/>
          <a:srcRect/>
          <a:stretch>
            <a:fillRect/>
          </a:stretch>
        </p:blipFill>
        <p:spPr bwMode="auto">
          <a:xfrm>
            <a:off x="23813" y="0"/>
            <a:ext cx="9120187" cy="6353175"/>
          </a:xfrm>
          <a:prstGeom prst="rect">
            <a:avLst/>
          </a:prstGeom>
          <a:noFill/>
          <a:ln w="9525">
            <a:noFill/>
            <a:miter lim="800000"/>
            <a:headEnd/>
            <a:tailEnd/>
          </a:ln>
        </p:spPr>
      </p:pic>
      <p:sp>
        <p:nvSpPr>
          <p:cNvPr id="54275" name="2 CuadroTexto"/>
          <p:cNvSpPr txBox="1">
            <a:spLocks noChangeArrowheads="1"/>
          </p:cNvSpPr>
          <p:nvPr/>
        </p:nvSpPr>
        <p:spPr bwMode="auto">
          <a:xfrm>
            <a:off x="0" y="6381750"/>
            <a:ext cx="9144000" cy="338138"/>
          </a:xfrm>
          <a:prstGeom prst="rect">
            <a:avLst/>
          </a:prstGeom>
          <a:noFill/>
          <a:ln w="9525">
            <a:noFill/>
            <a:miter lim="800000"/>
            <a:headEnd/>
            <a:tailEnd/>
          </a:ln>
        </p:spPr>
        <p:txBody>
          <a:bodyPr>
            <a:spAutoFit/>
          </a:bodyPr>
          <a:lstStyle/>
          <a:p>
            <a:pPr algn="ctr"/>
            <a:r>
              <a:rPr lang="es-ES" sz="1600" b="1" noProof="1">
                <a:solidFill>
                  <a:srgbClr val="920000"/>
                </a:solidFill>
              </a:rPr>
              <a:t>L’aigua que baixa del Carmel. Centre: P. Esteve, M. Joaquima amb gaiató. Meitat: M. Paula</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1 Imagen" descr="Esg-absisdet-dreta.jpg"/>
          <p:cNvPicPr>
            <a:picLocks noChangeAspect="1"/>
          </p:cNvPicPr>
          <p:nvPr/>
        </p:nvPicPr>
        <p:blipFill>
          <a:blip r:embed="rId2" cstate="print"/>
          <a:srcRect/>
          <a:stretch>
            <a:fillRect/>
          </a:stretch>
        </p:blipFill>
        <p:spPr bwMode="auto">
          <a:xfrm>
            <a:off x="47625" y="0"/>
            <a:ext cx="9096375" cy="6337300"/>
          </a:xfrm>
          <a:prstGeom prst="rect">
            <a:avLst/>
          </a:prstGeom>
          <a:noFill/>
          <a:ln w="9525">
            <a:noFill/>
            <a:miter lim="800000"/>
            <a:headEnd/>
            <a:tailEnd/>
          </a:ln>
        </p:spPr>
      </p:pic>
      <p:sp>
        <p:nvSpPr>
          <p:cNvPr id="55299" name="2 CuadroTexto"/>
          <p:cNvSpPr txBox="1">
            <a:spLocks noChangeArrowheads="1"/>
          </p:cNvSpPr>
          <p:nvPr/>
        </p:nvSpPr>
        <p:spPr bwMode="auto">
          <a:xfrm>
            <a:off x="0" y="6381750"/>
            <a:ext cx="9144000" cy="369888"/>
          </a:xfrm>
          <a:prstGeom prst="rect">
            <a:avLst/>
          </a:prstGeom>
          <a:noFill/>
          <a:ln w="9525">
            <a:noFill/>
            <a:miter lim="800000"/>
            <a:headEnd/>
            <a:tailEnd/>
          </a:ln>
        </p:spPr>
        <p:txBody>
          <a:bodyPr>
            <a:spAutoFit/>
          </a:bodyPr>
          <a:lstStyle/>
          <a:p>
            <a:pPr algn="ctr"/>
            <a:r>
              <a:rPr lang="ca-ES">
                <a:solidFill>
                  <a:srgbClr val="920000"/>
                </a:solidFill>
              </a:rPr>
              <a:t>Dreta: El poble cercant l’aigua de la vida. Amunt: carmelita, Gaudí. La senyera. Jaume I </a:t>
            </a:r>
            <a:endParaRPr lang="es-ES">
              <a:solidFill>
                <a:srgbClr val="920000"/>
              </a:solidFill>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1 Imagen" descr="Esg-absisdet-dreta.jpg"/>
          <p:cNvPicPr>
            <a:picLocks noChangeAspect="1"/>
          </p:cNvPicPr>
          <p:nvPr/>
        </p:nvPicPr>
        <p:blipFill>
          <a:blip r:embed="rId2" cstate="print"/>
          <a:srcRect/>
          <a:stretch>
            <a:fillRect/>
          </a:stretch>
        </p:blipFill>
        <p:spPr bwMode="auto">
          <a:xfrm>
            <a:off x="0" y="0"/>
            <a:ext cx="9096375" cy="6337300"/>
          </a:xfrm>
          <a:prstGeom prst="rect">
            <a:avLst/>
          </a:prstGeom>
          <a:noFill/>
          <a:ln w="9525">
            <a:noFill/>
            <a:miter lim="800000"/>
            <a:headEnd/>
            <a:tailEnd/>
          </a:ln>
        </p:spPr>
      </p:pic>
      <p:sp>
        <p:nvSpPr>
          <p:cNvPr id="56323" name="2 CuadroTexto"/>
          <p:cNvSpPr txBox="1">
            <a:spLocks noChangeArrowheads="1"/>
          </p:cNvSpPr>
          <p:nvPr/>
        </p:nvSpPr>
        <p:spPr bwMode="auto">
          <a:xfrm>
            <a:off x="0" y="6381750"/>
            <a:ext cx="9144000" cy="338138"/>
          </a:xfrm>
          <a:prstGeom prst="rect">
            <a:avLst/>
          </a:prstGeom>
          <a:noFill/>
          <a:ln w="9525">
            <a:noFill/>
            <a:miter lim="800000"/>
            <a:headEnd/>
            <a:tailEnd/>
          </a:ln>
        </p:spPr>
        <p:txBody>
          <a:bodyPr>
            <a:spAutoFit/>
          </a:bodyPr>
          <a:lstStyle/>
          <a:p>
            <a:pPr algn="r"/>
            <a:r>
              <a:rPr lang="ca-ES" sz="1600" b="1">
                <a:solidFill>
                  <a:srgbClr val="920000"/>
                </a:solidFill>
              </a:rPr>
              <a:t>Esquerra: La missió de les Germanes: Atenció malalts i desvalguts; educació. Elies al cim</a:t>
            </a:r>
            <a:endParaRPr lang="es-ES" sz="1600"/>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1 Imagen" descr="Esg-absisdet-esq-inf.jpg"/>
          <p:cNvPicPr>
            <a:picLocks noChangeAspect="1"/>
          </p:cNvPicPr>
          <p:nvPr/>
        </p:nvPicPr>
        <p:blipFill>
          <a:blip r:embed="rId2" cstate="print"/>
          <a:srcRect/>
          <a:stretch>
            <a:fillRect/>
          </a:stretch>
        </p:blipFill>
        <p:spPr bwMode="auto">
          <a:xfrm>
            <a:off x="0" y="0"/>
            <a:ext cx="9144000" cy="6370638"/>
          </a:xfrm>
          <a:prstGeom prst="rect">
            <a:avLst/>
          </a:prstGeom>
          <a:noFill/>
          <a:ln w="9525">
            <a:noFill/>
            <a:miter lim="800000"/>
            <a:headEnd/>
            <a:tailEnd/>
          </a:ln>
        </p:spPr>
      </p:pic>
      <p:sp>
        <p:nvSpPr>
          <p:cNvPr id="57347" name="2 CuadroTexto"/>
          <p:cNvSpPr txBox="1">
            <a:spLocks noChangeArrowheads="1"/>
          </p:cNvSpPr>
          <p:nvPr/>
        </p:nvSpPr>
        <p:spPr bwMode="auto">
          <a:xfrm>
            <a:off x="1331913" y="6453188"/>
            <a:ext cx="6696075" cy="369887"/>
          </a:xfrm>
          <a:prstGeom prst="rect">
            <a:avLst/>
          </a:prstGeom>
          <a:noFill/>
          <a:ln w="9525">
            <a:noFill/>
            <a:miter lim="800000"/>
            <a:headEnd/>
            <a:tailEnd/>
          </a:ln>
        </p:spPr>
        <p:txBody>
          <a:bodyPr>
            <a:spAutoFit/>
          </a:bodyPr>
          <a:lstStyle/>
          <a:p>
            <a:pPr algn="ctr"/>
            <a:r>
              <a:rPr lang="ca-ES">
                <a:solidFill>
                  <a:srgbClr val="920000"/>
                </a:solidFill>
              </a:rPr>
              <a:t>Inferior esquerra: </a:t>
            </a:r>
            <a:r>
              <a:rPr lang="ca-ES" b="1" i="1">
                <a:solidFill>
                  <a:srgbClr val="920000"/>
                </a:solidFill>
              </a:rPr>
              <a:t>Ajudant Déu 4 octubre 1904. Joan Llimona </a:t>
            </a:r>
            <a:endParaRPr lang="es-ES" b="1" i="1">
              <a:solidFill>
                <a:srgbClr val="920000"/>
              </a:solidFill>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1 CuadroTexto"/>
          <p:cNvSpPr txBox="1">
            <a:spLocks noChangeArrowheads="1"/>
          </p:cNvSpPr>
          <p:nvPr/>
        </p:nvSpPr>
        <p:spPr bwMode="auto">
          <a:xfrm>
            <a:off x="468313" y="5229225"/>
            <a:ext cx="1366837" cy="1323975"/>
          </a:xfrm>
          <a:prstGeom prst="rect">
            <a:avLst/>
          </a:prstGeom>
          <a:noFill/>
          <a:ln w="9525">
            <a:noFill/>
            <a:miter lim="800000"/>
            <a:headEnd/>
            <a:tailEnd/>
          </a:ln>
        </p:spPr>
        <p:txBody>
          <a:bodyPr>
            <a:spAutoFit/>
          </a:bodyPr>
          <a:lstStyle/>
          <a:p>
            <a:pPr algn="ctr"/>
            <a:r>
              <a:rPr lang="ca-ES" sz="2000" b="1">
                <a:solidFill>
                  <a:srgbClr val="920000"/>
                </a:solidFill>
              </a:rPr>
              <a:t>Porta esquerra del Cambril</a:t>
            </a:r>
            <a:endParaRPr lang="es-ES" sz="2000" b="1">
              <a:solidFill>
                <a:srgbClr val="920000"/>
              </a:solidFill>
            </a:endParaRPr>
          </a:p>
        </p:txBody>
      </p:sp>
      <p:pic>
        <p:nvPicPr>
          <p:cNvPr id="58371" name="2 Imagen" descr="_MG_0348_2.jpg"/>
          <p:cNvPicPr>
            <a:picLocks noChangeAspect="1"/>
          </p:cNvPicPr>
          <p:nvPr/>
        </p:nvPicPr>
        <p:blipFill>
          <a:blip r:embed="rId2" cstate="print"/>
          <a:srcRect/>
          <a:stretch>
            <a:fillRect/>
          </a:stretch>
        </p:blipFill>
        <p:spPr bwMode="auto">
          <a:xfrm>
            <a:off x="2333625" y="0"/>
            <a:ext cx="4476750" cy="6858000"/>
          </a:xfrm>
          <a:prstGeom prst="rect">
            <a:avLst/>
          </a:prstGeom>
          <a:noFill/>
          <a:ln w="9525">
            <a:noFill/>
            <a:miter lim="800000"/>
            <a:headEnd/>
            <a:tailEnd/>
          </a:ln>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1 Imagen" descr="_MG_0349_2.jpg"/>
          <p:cNvPicPr>
            <a:picLocks noChangeAspect="1"/>
          </p:cNvPicPr>
          <p:nvPr/>
        </p:nvPicPr>
        <p:blipFill>
          <a:blip r:embed="rId2" cstate="print"/>
          <a:srcRect/>
          <a:stretch>
            <a:fillRect/>
          </a:stretch>
        </p:blipFill>
        <p:spPr bwMode="auto">
          <a:xfrm>
            <a:off x="2235200" y="0"/>
            <a:ext cx="4673600" cy="6858000"/>
          </a:xfrm>
          <a:prstGeom prst="rect">
            <a:avLst/>
          </a:prstGeom>
          <a:noFill/>
          <a:ln w="9525">
            <a:noFill/>
            <a:miter lim="800000"/>
            <a:headEnd/>
            <a:tailEnd/>
          </a:ln>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1 Imagen" descr="_MG_0354_2.jpg"/>
          <p:cNvPicPr>
            <a:picLocks noChangeAspect="1"/>
          </p:cNvPicPr>
          <p:nvPr/>
        </p:nvPicPr>
        <p:blipFill>
          <a:blip r:embed="rId2" cstate="print"/>
          <a:srcRect/>
          <a:stretch>
            <a:fillRect/>
          </a:stretch>
        </p:blipFill>
        <p:spPr bwMode="auto">
          <a:xfrm>
            <a:off x="2278063" y="0"/>
            <a:ext cx="4587875" cy="6858000"/>
          </a:xfrm>
          <a:prstGeom prst="rect">
            <a:avLst/>
          </a:prstGeom>
          <a:noFill/>
          <a:ln w="9525">
            <a:noFill/>
            <a:miter lim="800000"/>
            <a:headEnd/>
            <a:tailEnd/>
          </a:ln>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1 Imagen" descr="_MG_0357_2.jpg"/>
          <p:cNvPicPr>
            <a:picLocks noChangeAspect="1"/>
          </p:cNvPicPr>
          <p:nvPr/>
        </p:nvPicPr>
        <p:blipFill>
          <a:blip r:embed="rId2" cstate="print"/>
          <a:srcRect/>
          <a:stretch>
            <a:fillRect/>
          </a:stretch>
        </p:blipFill>
        <p:spPr bwMode="auto">
          <a:xfrm>
            <a:off x="2286000" y="0"/>
            <a:ext cx="4572000" cy="6858000"/>
          </a:xfrm>
          <a:prstGeom prst="rect">
            <a:avLst/>
          </a:prstGeom>
          <a:noFill/>
          <a:ln w="9525">
            <a:noFill/>
            <a:miter lim="800000"/>
            <a:headEnd/>
            <a:tailEnd/>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293315"/>
        </a:solidFill>
        <a:effectLst/>
      </p:bgPr>
    </p:bg>
    <p:spTree>
      <p:nvGrpSpPr>
        <p:cNvPr id="1" name=""/>
        <p:cNvGrpSpPr/>
        <p:nvPr/>
      </p:nvGrpSpPr>
      <p:grpSpPr>
        <a:xfrm>
          <a:off x="0" y="0"/>
          <a:ext cx="0" cy="0"/>
          <a:chOff x="0" y="0"/>
          <a:chExt cx="0" cy="0"/>
        </a:xfrm>
      </p:grpSpPr>
      <p:pic>
        <p:nvPicPr>
          <p:cNvPr id="7170" name="1 Imagen" descr="_MG_0341_2.jpg"/>
          <p:cNvPicPr>
            <a:picLocks noChangeAspect="1"/>
          </p:cNvPicPr>
          <p:nvPr/>
        </p:nvPicPr>
        <p:blipFill>
          <a:blip r:embed="rId2" cstate="print"/>
          <a:stretch>
            <a:fillRect/>
          </a:stretch>
        </p:blipFill>
        <p:spPr bwMode="auto">
          <a:xfrm>
            <a:off x="2304256" y="620688"/>
            <a:ext cx="4572000" cy="5531867"/>
          </a:xfrm>
          <a:prstGeom prst="rect">
            <a:avLst/>
          </a:prstGeom>
          <a:noFill/>
          <a:ln w="9525">
            <a:noFill/>
            <a:miter lim="800000"/>
            <a:headEnd/>
            <a:tailEnd/>
          </a:ln>
          <a:effectLst>
            <a:softEdge rad="127000"/>
          </a:effectLst>
        </p:spPr>
      </p:pic>
      <p:sp>
        <p:nvSpPr>
          <p:cNvPr id="7171" name="2 CuadroTexto"/>
          <p:cNvSpPr txBox="1">
            <a:spLocks noChangeArrowheads="1"/>
          </p:cNvSpPr>
          <p:nvPr/>
        </p:nvSpPr>
        <p:spPr bwMode="auto">
          <a:xfrm>
            <a:off x="323850" y="4581525"/>
            <a:ext cx="1800225" cy="1476375"/>
          </a:xfrm>
          <a:prstGeom prst="rect">
            <a:avLst/>
          </a:prstGeom>
          <a:noFill/>
          <a:ln w="9525">
            <a:noFill/>
            <a:miter lim="800000"/>
            <a:headEnd/>
            <a:tailEnd/>
          </a:ln>
        </p:spPr>
        <p:txBody>
          <a:bodyPr>
            <a:spAutoFit/>
          </a:bodyPr>
          <a:lstStyle/>
          <a:p>
            <a:pPr algn="ctr"/>
            <a:r>
              <a:rPr lang="ca-ES">
                <a:solidFill>
                  <a:schemeClr val="bg1"/>
                </a:solidFill>
              </a:rPr>
              <a:t>Tomba de Miquel Mascaró i esposa, Esperança Calderó</a:t>
            </a:r>
            <a:endParaRPr lang="es-ES">
              <a:solidFill>
                <a:schemeClr val="bg1"/>
              </a:solidFill>
            </a:endParaRPr>
          </a:p>
        </p:txBody>
      </p:sp>
      <p:sp>
        <p:nvSpPr>
          <p:cNvPr id="7172" name="3 CuadroTexto"/>
          <p:cNvSpPr txBox="1">
            <a:spLocks noChangeArrowheads="1"/>
          </p:cNvSpPr>
          <p:nvPr/>
        </p:nvSpPr>
        <p:spPr bwMode="auto">
          <a:xfrm>
            <a:off x="7092950" y="5157788"/>
            <a:ext cx="1727200" cy="738187"/>
          </a:xfrm>
          <a:prstGeom prst="rect">
            <a:avLst/>
          </a:prstGeom>
          <a:noFill/>
          <a:ln w="9525">
            <a:noFill/>
            <a:miter lim="800000"/>
            <a:headEnd/>
            <a:tailEnd/>
          </a:ln>
        </p:spPr>
        <p:txBody>
          <a:bodyPr>
            <a:spAutoFit/>
          </a:bodyPr>
          <a:lstStyle/>
          <a:p>
            <a:pPr algn="ctr"/>
            <a:r>
              <a:rPr lang="ca-ES" sz="1400">
                <a:solidFill>
                  <a:schemeClr val="bg1"/>
                </a:solidFill>
              </a:rPr>
              <a:t>A la girola, davant de la porta de la sacristia.</a:t>
            </a:r>
            <a:endParaRPr lang="es-ES" sz="1400">
              <a:solidFill>
                <a:schemeClr val="bg1"/>
              </a:solidFill>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1 Imagen" descr="_MG_0387_2.jpg"/>
          <p:cNvPicPr>
            <a:picLocks noChangeAspect="1"/>
          </p:cNvPicPr>
          <p:nvPr/>
        </p:nvPicPr>
        <p:blipFill>
          <a:blip r:embed="rId2" cstate="print"/>
          <a:srcRect/>
          <a:stretch>
            <a:fillRect/>
          </a:stretch>
        </p:blipFill>
        <p:spPr bwMode="auto">
          <a:xfrm>
            <a:off x="0" y="0"/>
            <a:ext cx="9144000" cy="6096000"/>
          </a:xfrm>
          <a:prstGeom prst="rect">
            <a:avLst/>
          </a:prstGeom>
          <a:noFill/>
          <a:ln w="9525">
            <a:noFill/>
            <a:miter lim="800000"/>
            <a:headEnd/>
            <a:tailEnd/>
          </a:ln>
        </p:spPr>
      </p:pic>
      <p:sp>
        <p:nvSpPr>
          <p:cNvPr id="62467" name="2 CuadroTexto"/>
          <p:cNvSpPr txBox="1">
            <a:spLocks noChangeArrowheads="1"/>
          </p:cNvSpPr>
          <p:nvPr/>
        </p:nvSpPr>
        <p:spPr bwMode="auto">
          <a:xfrm>
            <a:off x="827088" y="6237288"/>
            <a:ext cx="7464425" cy="369887"/>
          </a:xfrm>
          <a:prstGeom prst="rect">
            <a:avLst/>
          </a:prstGeom>
          <a:noFill/>
          <a:ln w="9525">
            <a:noFill/>
            <a:miter lim="800000"/>
            <a:headEnd/>
            <a:tailEnd/>
          </a:ln>
        </p:spPr>
        <p:txBody>
          <a:bodyPr wrap="none">
            <a:spAutoFit/>
          </a:bodyPr>
          <a:lstStyle/>
          <a:p>
            <a:pPr algn="ctr"/>
            <a:r>
              <a:rPr lang="ca-ES" b="1">
                <a:solidFill>
                  <a:srgbClr val="920000"/>
                </a:solidFill>
              </a:rPr>
              <a:t>Capitell del cor. Angelet músic. Al fons, una de les petites tribunes</a:t>
            </a:r>
            <a:endParaRPr lang="es-ES" b="1">
              <a:solidFill>
                <a:srgbClr val="920000"/>
              </a:solidFill>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2 CuadroTexto"/>
          <p:cNvSpPr txBox="1">
            <a:spLocks noChangeArrowheads="1"/>
          </p:cNvSpPr>
          <p:nvPr/>
        </p:nvSpPr>
        <p:spPr bwMode="auto">
          <a:xfrm>
            <a:off x="684213" y="1484313"/>
            <a:ext cx="8064500" cy="923925"/>
          </a:xfrm>
          <a:prstGeom prst="rect">
            <a:avLst/>
          </a:prstGeom>
          <a:solidFill>
            <a:srgbClr val="6C0000"/>
          </a:solidFill>
          <a:ln w="9525">
            <a:noFill/>
            <a:miter lim="800000"/>
            <a:headEnd/>
            <a:tailEnd/>
          </a:ln>
        </p:spPr>
        <p:txBody>
          <a:bodyPr>
            <a:spAutoFit/>
          </a:bodyPr>
          <a:lstStyle/>
          <a:p>
            <a:pPr algn="ctr"/>
            <a:r>
              <a:rPr lang="ca-ES" sz="5400" b="1">
                <a:solidFill>
                  <a:srgbClr val="DFCB99"/>
                </a:solidFill>
              </a:rPr>
              <a:t>UN MUSEU </a:t>
            </a:r>
          </a:p>
        </p:txBody>
      </p:sp>
      <p:sp>
        <p:nvSpPr>
          <p:cNvPr id="63491" name="3 Rectángulo"/>
          <p:cNvSpPr>
            <a:spLocks noChangeArrowheads="1"/>
          </p:cNvSpPr>
          <p:nvPr/>
        </p:nvSpPr>
        <p:spPr bwMode="auto">
          <a:xfrm>
            <a:off x="2286000" y="3105150"/>
            <a:ext cx="4572000" cy="831850"/>
          </a:xfrm>
          <a:prstGeom prst="rect">
            <a:avLst/>
          </a:prstGeom>
          <a:noFill/>
          <a:ln w="9525">
            <a:noFill/>
            <a:miter lim="800000"/>
            <a:headEnd/>
            <a:tailEnd/>
          </a:ln>
        </p:spPr>
        <p:txBody>
          <a:bodyPr>
            <a:spAutoFit/>
          </a:bodyPr>
          <a:lstStyle/>
          <a:p>
            <a:pPr algn="ctr"/>
            <a:r>
              <a:rPr lang="ca-ES" sz="2400" b="1" i="1">
                <a:solidFill>
                  <a:srgbClr val="920000"/>
                </a:solidFill>
              </a:rPr>
              <a:t>Espai d’art, a les galeries sobre les naus laterals. </a:t>
            </a:r>
            <a:endParaRPr lang="es-ES" b="1" i="1">
              <a:solidFill>
                <a:srgbClr val="920000"/>
              </a:solidFill>
            </a:endParaRPr>
          </a:p>
        </p:txBody>
      </p:sp>
      <p:sp>
        <p:nvSpPr>
          <p:cNvPr id="63492" name="4 CuadroTexto"/>
          <p:cNvSpPr txBox="1">
            <a:spLocks noChangeArrowheads="1"/>
          </p:cNvSpPr>
          <p:nvPr/>
        </p:nvSpPr>
        <p:spPr bwMode="auto">
          <a:xfrm>
            <a:off x="4787900" y="5229225"/>
            <a:ext cx="3384550" cy="1200150"/>
          </a:xfrm>
          <a:prstGeom prst="rect">
            <a:avLst/>
          </a:prstGeom>
          <a:noFill/>
          <a:ln w="9525">
            <a:noFill/>
            <a:miter lim="800000"/>
            <a:headEnd/>
            <a:tailEnd/>
          </a:ln>
        </p:spPr>
        <p:txBody>
          <a:bodyPr>
            <a:spAutoFit/>
          </a:bodyPr>
          <a:lstStyle/>
          <a:p>
            <a:pPr algn="just"/>
            <a:r>
              <a:rPr lang="es-ES" b="1" i="1" noProof="1">
                <a:solidFill>
                  <a:srgbClr val="920000"/>
                </a:solidFill>
              </a:rPr>
              <a:t>Una idea creativa de Gna. Mª Àngels Muro perquè  moltes persones vegin i agraeixin als donants.</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1 Imagen" descr="_MG_0383_2.jpg"/>
          <p:cNvPicPr>
            <a:picLocks noChangeAspect="1"/>
          </p:cNvPicPr>
          <p:nvPr/>
        </p:nvPicPr>
        <p:blipFill>
          <a:blip r:embed="rId2" cstate="print"/>
          <a:srcRect/>
          <a:stretch>
            <a:fillRect/>
          </a:stretch>
        </p:blipFill>
        <p:spPr bwMode="auto">
          <a:xfrm>
            <a:off x="1692275" y="0"/>
            <a:ext cx="5975350" cy="6858000"/>
          </a:xfrm>
          <a:prstGeom prst="rect">
            <a:avLst/>
          </a:prstGeom>
          <a:noFill/>
          <a:ln w="9525">
            <a:noFill/>
            <a:miter lim="800000"/>
            <a:headEnd/>
            <a:tailEnd/>
          </a:ln>
        </p:spPr>
      </p:pic>
      <p:sp>
        <p:nvSpPr>
          <p:cNvPr id="64515" name="3 CuadroTexto"/>
          <p:cNvSpPr txBox="1">
            <a:spLocks noChangeArrowheads="1"/>
          </p:cNvSpPr>
          <p:nvPr/>
        </p:nvSpPr>
        <p:spPr bwMode="auto">
          <a:xfrm>
            <a:off x="4211638" y="6092825"/>
            <a:ext cx="3384550" cy="646113"/>
          </a:xfrm>
          <a:prstGeom prst="rect">
            <a:avLst/>
          </a:prstGeom>
          <a:noFill/>
          <a:ln w="9525">
            <a:noFill/>
            <a:miter lim="800000"/>
            <a:headEnd/>
            <a:tailEnd/>
          </a:ln>
        </p:spPr>
        <p:txBody>
          <a:bodyPr>
            <a:spAutoFit/>
          </a:bodyPr>
          <a:lstStyle/>
          <a:p>
            <a:r>
              <a:rPr lang="ca-ES" b="1">
                <a:solidFill>
                  <a:srgbClr val="DFCB99"/>
                </a:solidFill>
              </a:rPr>
              <a:t>Donació de Mn. Francesc Camprubí (1916-2000)</a:t>
            </a:r>
            <a:endParaRPr lang="es-ES" b="1">
              <a:solidFill>
                <a:srgbClr val="DFCB99"/>
              </a:solidFill>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1 Imagen" descr="_MG_0384_2.jpg"/>
          <p:cNvPicPr>
            <a:picLocks noChangeAspect="1"/>
          </p:cNvPicPr>
          <p:nvPr/>
        </p:nvPicPr>
        <p:blipFill>
          <a:blip r:embed="rId2" cstate="print"/>
          <a:srcRect/>
          <a:stretch>
            <a:fillRect/>
          </a:stretch>
        </p:blipFill>
        <p:spPr bwMode="auto">
          <a:xfrm>
            <a:off x="34925" y="-26988"/>
            <a:ext cx="2233613" cy="3348038"/>
          </a:xfrm>
          <a:prstGeom prst="rect">
            <a:avLst/>
          </a:prstGeom>
          <a:noFill/>
          <a:ln w="9525">
            <a:noFill/>
            <a:miter lim="800000"/>
            <a:headEnd/>
            <a:tailEnd/>
          </a:ln>
        </p:spPr>
      </p:pic>
      <p:pic>
        <p:nvPicPr>
          <p:cNvPr id="65539" name="2 Imagen" descr="_MG_0381_2.jpg"/>
          <p:cNvPicPr>
            <a:picLocks noChangeAspect="1"/>
          </p:cNvPicPr>
          <p:nvPr/>
        </p:nvPicPr>
        <p:blipFill>
          <a:blip r:embed="rId3" cstate="print"/>
          <a:srcRect/>
          <a:stretch>
            <a:fillRect/>
          </a:stretch>
        </p:blipFill>
        <p:spPr bwMode="auto">
          <a:xfrm>
            <a:off x="2268538" y="0"/>
            <a:ext cx="4572000" cy="6858000"/>
          </a:xfrm>
          <a:prstGeom prst="rect">
            <a:avLst/>
          </a:prstGeom>
          <a:noFill/>
          <a:ln w="9525">
            <a:noFill/>
            <a:miter lim="800000"/>
            <a:headEnd/>
            <a:tailEnd/>
          </a:ln>
        </p:spPr>
      </p:pic>
      <p:pic>
        <p:nvPicPr>
          <p:cNvPr id="65540" name="3 Imagen" descr="_MG_0385_2.jpg"/>
          <p:cNvPicPr>
            <a:picLocks noChangeAspect="1"/>
          </p:cNvPicPr>
          <p:nvPr/>
        </p:nvPicPr>
        <p:blipFill>
          <a:blip r:embed="rId4" cstate="print"/>
          <a:srcRect/>
          <a:stretch>
            <a:fillRect/>
          </a:stretch>
        </p:blipFill>
        <p:spPr bwMode="auto">
          <a:xfrm>
            <a:off x="6948488" y="3681413"/>
            <a:ext cx="2016125" cy="3024187"/>
          </a:xfrm>
          <a:prstGeom prst="rect">
            <a:avLst/>
          </a:prstGeom>
          <a:noFill/>
          <a:ln w="9525">
            <a:noFill/>
            <a:miter lim="800000"/>
            <a:headEnd/>
            <a:tailEnd/>
          </a:ln>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1 Imagen" descr="_MG_0378_2.jpg"/>
          <p:cNvPicPr>
            <a:picLocks noChangeAspect="1"/>
          </p:cNvPicPr>
          <p:nvPr/>
        </p:nvPicPr>
        <p:blipFill>
          <a:blip r:embed="rId2" cstate="print"/>
          <a:srcRect/>
          <a:stretch>
            <a:fillRect/>
          </a:stretch>
        </p:blipFill>
        <p:spPr bwMode="auto">
          <a:xfrm>
            <a:off x="0" y="0"/>
            <a:ext cx="4572000" cy="6858000"/>
          </a:xfrm>
          <a:prstGeom prst="rect">
            <a:avLst/>
          </a:prstGeom>
          <a:noFill/>
          <a:ln w="9525">
            <a:noFill/>
            <a:miter lim="800000"/>
            <a:headEnd/>
            <a:tailEnd/>
          </a:ln>
        </p:spPr>
      </p:pic>
      <p:pic>
        <p:nvPicPr>
          <p:cNvPr id="66563" name="2 Imagen" descr="Maria amb Nen.jpg"/>
          <p:cNvPicPr>
            <a:picLocks noChangeAspect="1"/>
          </p:cNvPicPr>
          <p:nvPr/>
        </p:nvPicPr>
        <p:blipFill>
          <a:blip r:embed="rId3" cstate="print"/>
          <a:srcRect/>
          <a:stretch>
            <a:fillRect/>
          </a:stretch>
        </p:blipFill>
        <p:spPr bwMode="auto">
          <a:xfrm>
            <a:off x="4643438" y="0"/>
            <a:ext cx="2420937" cy="4298950"/>
          </a:xfrm>
          <a:prstGeom prst="rect">
            <a:avLst/>
          </a:prstGeom>
          <a:noFill/>
          <a:ln w="9525">
            <a:noFill/>
            <a:miter lim="800000"/>
            <a:headEnd/>
            <a:tailEnd/>
          </a:ln>
        </p:spPr>
      </p:pic>
      <p:pic>
        <p:nvPicPr>
          <p:cNvPr id="66564" name="3 Imagen" descr="Lluc 1.jpg"/>
          <p:cNvPicPr>
            <a:picLocks noChangeAspect="1"/>
          </p:cNvPicPr>
          <p:nvPr/>
        </p:nvPicPr>
        <p:blipFill>
          <a:blip r:embed="rId4" cstate="print"/>
          <a:srcRect/>
          <a:stretch>
            <a:fillRect/>
          </a:stretch>
        </p:blipFill>
        <p:spPr bwMode="auto">
          <a:xfrm>
            <a:off x="6875463" y="3054350"/>
            <a:ext cx="2146300" cy="3803650"/>
          </a:xfrm>
          <a:prstGeom prst="rect">
            <a:avLst/>
          </a:prstGeom>
          <a:noFill/>
          <a:ln w="9525">
            <a:noFill/>
            <a:miter lim="800000"/>
            <a:headEnd/>
            <a:tailEnd/>
          </a:ln>
        </p:spPr>
      </p:pic>
      <p:sp>
        <p:nvSpPr>
          <p:cNvPr id="66565" name="4 CuadroTexto"/>
          <p:cNvSpPr txBox="1">
            <a:spLocks noChangeArrowheads="1"/>
          </p:cNvSpPr>
          <p:nvPr/>
        </p:nvSpPr>
        <p:spPr bwMode="auto">
          <a:xfrm>
            <a:off x="1187450" y="765175"/>
            <a:ext cx="2376488" cy="646113"/>
          </a:xfrm>
          <a:prstGeom prst="rect">
            <a:avLst/>
          </a:prstGeom>
          <a:noFill/>
          <a:ln w="9525">
            <a:noFill/>
            <a:miter lim="800000"/>
            <a:headEnd/>
            <a:tailEnd/>
          </a:ln>
        </p:spPr>
        <p:txBody>
          <a:bodyPr>
            <a:spAutoFit/>
          </a:bodyPr>
          <a:lstStyle/>
          <a:p>
            <a:r>
              <a:rPr lang="ca-ES">
                <a:solidFill>
                  <a:srgbClr val="DFCB99"/>
                </a:solidFill>
              </a:rPr>
              <a:t>Vitrina 1.  esquerra</a:t>
            </a:r>
          </a:p>
          <a:p>
            <a:r>
              <a:rPr lang="ca-ES">
                <a:solidFill>
                  <a:srgbClr val="DFCB99"/>
                </a:solidFill>
              </a:rPr>
              <a:t>Ornaments litúrgics</a:t>
            </a:r>
            <a:endParaRPr lang="es-ES">
              <a:solidFill>
                <a:srgbClr val="DFCB99"/>
              </a:solidFill>
            </a:endParaRPr>
          </a:p>
        </p:txBody>
      </p:sp>
      <p:sp>
        <p:nvSpPr>
          <p:cNvPr id="66566" name="5 CuadroTexto"/>
          <p:cNvSpPr txBox="1">
            <a:spLocks noChangeArrowheads="1"/>
          </p:cNvSpPr>
          <p:nvPr/>
        </p:nvSpPr>
        <p:spPr bwMode="auto">
          <a:xfrm>
            <a:off x="7019925" y="908050"/>
            <a:ext cx="2124075" cy="2032000"/>
          </a:xfrm>
          <a:prstGeom prst="rect">
            <a:avLst/>
          </a:prstGeom>
          <a:noFill/>
          <a:ln w="9525">
            <a:noFill/>
            <a:miter lim="800000"/>
            <a:headEnd/>
            <a:tailEnd/>
          </a:ln>
        </p:spPr>
        <p:txBody>
          <a:bodyPr>
            <a:spAutoFit/>
          </a:bodyPr>
          <a:lstStyle/>
          <a:p>
            <a:pPr algn="ctr"/>
            <a:r>
              <a:rPr lang="ca-ES">
                <a:solidFill>
                  <a:srgbClr val="7E270C"/>
                </a:solidFill>
              </a:rPr>
              <a:t>Detall repujats:</a:t>
            </a:r>
          </a:p>
          <a:p>
            <a:pPr algn="ctr"/>
            <a:endParaRPr lang="ca-ES">
              <a:solidFill>
                <a:srgbClr val="7E270C"/>
              </a:solidFill>
            </a:endParaRPr>
          </a:p>
          <a:p>
            <a:pPr algn="ctr"/>
            <a:r>
              <a:rPr lang="ca-ES">
                <a:solidFill>
                  <a:srgbClr val="7E270C"/>
                </a:solidFill>
              </a:rPr>
              <a:t>Mare de Déu i Nen</a:t>
            </a:r>
          </a:p>
          <a:p>
            <a:pPr algn="ctr"/>
            <a:endParaRPr lang="ca-ES">
              <a:solidFill>
                <a:srgbClr val="7E270C"/>
              </a:solidFill>
            </a:endParaRPr>
          </a:p>
          <a:p>
            <a:pPr algn="ctr"/>
            <a:endParaRPr lang="ca-ES">
              <a:solidFill>
                <a:srgbClr val="7E270C"/>
              </a:solidFill>
            </a:endParaRPr>
          </a:p>
          <a:p>
            <a:pPr algn="ctr"/>
            <a:endParaRPr lang="ca-ES">
              <a:solidFill>
                <a:srgbClr val="7E270C"/>
              </a:solidFill>
            </a:endParaRPr>
          </a:p>
          <a:p>
            <a:pPr algn="ctr"/>
            <a:r>
              <a:rPr lang="ca-ES">
                <a:solidFill>
                  <a:srgbClr val="7E270C"/>
                </a:solidFill>
              </a:rPr>
              <a:t>Símbol </a:t>
            </a:r>
            <a:r>
              <a:rPr lang="ca-ES" noProof="1">
                <a:solidFill>
                  <a:srgbClr val="7E270C"/>
                </a:solidFill>
              </a:rPr>
              <a:t>Ev. Lluc</a:t>
            </a:r>
          </a:p>
        </p:txBody>
      </p:sp>
      <p:sp>
        <p:nvSpPr>
          <p:cNvPr id="66567" name="6 CuadroTexto"/>
          <p:cNvSpPr txBox="1">
            <a:spLocks noChangeArrowheads="1"/>
          </p:cNvSpPr>
          <p:nvPr/>
        </p:nvSpPr>
        <p:spPr bwMode="auto">
          <a:xfrm>
            <a:off x="4932363" y="5949950"/>
            <a:ext cx="1655762" cy="522288"/>
          </a:xfrm>
          <a:prstGeom prst="rect">
            <a:avLst/>
          </a:prstGeom>
          <a:noFill/>
          <a:ln w="9525">
            <a:noFill/>
            <a:miter lim="800000"/>
            <a:headEnd/>
            <a:tailEnd/>
          </a:ln>
        </p:spPr>
        <p:txBody>
          <a:bodyPr>
            <a:spAutoFit/>
          </a:bodyPr>
          <a:lstStyle/>
          <a:p>
            <a:r>
              <a:rPr lang="ca-ES" sz="1400" i="1"/>
              <a:t>Obra </a:t>
            </a:r>
            <a:r>
              <a:rPr lang="ca-ES" sz="1400" i="1" noProof="1"/>
              <a:t>de Gna.</a:t>
            </a:r>
          </a:p>
          <a:p>
            <a:r>
              <a:rPr lang="ca-ES" sz="1400" i="1" noProof="1"/>
              <a:t>M Teresa Robusté</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1 Imagen" descr="_MG_0376_2.jpg"/>
          <p:cNvPicPr>
            <a:picLocks noChangeAspect="1"/>
          </p:cNvPicPr>
          <p:nvPr/>
        </p:nvPicPr>
        <p:blipFill>
          <a:blip r:embed="rId2" cstate="print"/>
          <a:srcRect/>
          <a:stretch>
            <a:fillRect/>
          </a:stretch>
        </p:blipFill>
        <p:spPr bwMode="auto">
          <a:xfrm>
            <a:off x="2286000" y="0"/>
            <a:ext cx="4572000" cy="6858000"/>
          </a:xfrm>
          <a:prstGeom prst="rect">
            <a:avLst/>
          </a:prstGeom>
          <a:noFill/>
          <a:ln w="9525">
            <a:noFill/>
            <a:miter lim="800000"/>
            <a:headEnd/>
            <a:tailEnd/>
          </a:ln>
        </p:spPr>
      </p:pic>
      <p:sp>
        <p:nvSpPr>
          <p:cNvPr id="67587" name="2 CuadroTexto"/>
          <p:cNvSpPr txBox="1">
            <a:spLocks noChangeArrowheads="1"/>
          </p:cNvSpPr>
          <p:nvPr/>
        </p:nvSpPr>
        <p:spPr bwMode="auto">
          <a:xfrm>
            <a:off x="179388" y="692150"/>
            <a:ext cx="2376487" cy="646113"/>
          </a:xfrm>
          <a:prstGeom prst="rect">
            <a:avLst/>
          </a:prstGeom>
          <a:noFill/>
          <a:ln w="9525">
            <a:noFill/>
            <a:miter lim="800000"/>
            <a:headEnd/>
            <a:tailEnd/>
          </a:ln>
        </p:spPr>
        <p:txBody>
          <a:bodyPr>
            <a:spAutoFit/>
          </a:bodyPr>
          <a:lstStyle/>
          <a:p>
            <a:r>
              <a:rPr lang="ca-ES">
                <a:solidFill>
                  <a:srgbClr val="7E270C"/>
                </a:solidFill>
              </a:rPr>
              <a:t>Vitrina 2. esquerra</a:t>
            </a:r>
          </a:p>
          <a:p>
            <a:r>
              <a:rPr lang="ca-ES">
                <a:solidFill>
                  <a:srgbClr val="7E270C"/>
                </a:solidFill>
              </a:rPr>
              <a:t>Ornaments litúrgics</a:t>
            </a:r>
            <a:endParaRPr lang="es-ES">
              <a:solidFill>
                <a:srgbClr val="7E270C"/>
              </a:solidFill>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1 Imagen" descr="20180511_181913.jpg"/>
          <p:cNvPicPr>
            <a:picLocks noChangeAspect="1"/>
          </p:cNvPicPr>
          <p:nvPr/>
        </p:nvPicPr>
        <p:blipFill>
          <a:blip r:embed="rId2" cstate="print"/>
          <a:srcRect/>
          <a:stretch>
            <a:fillRect/>
          </a:stretch>
        </p:blipFill>
        <p:spPr bwMode="auto">
          <a:xfrm>
            <a:off x="468313" y="188913"/>
            <a:ext cx="8315325" cy="6237287"/>
          </a:xfrm>
          <a:prstGeom prst="rect">
            <a:avLst/>
          </a:prstGeom>
          <a:noFill/>
          <a:ln w="9525">
            <a:noFill/>
            <a:miter lim="800000"/>
            <a:headEnd/>
            <a:tailEnd/>
          </a:ln>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1 Imagen" descr="_MG_0374_2.jpg"/>
          <p:cNvPicPr>
            <a:picLocks noChangeAspect="1"/>
          </p:cNvPicPr>
          <p:nvPr/>
        </p:nvPicPr>
        <p:blipFill>
          <a:blip r:embed="rId2" cstate="print"/>
          <a:srcRect/>
          <a:stretch>
            <a:fillRect/>
          </a:stretch>
        </p:blipFill>
        <p:spPr bwMode="auto">
          <a:xfrm>
            <a:off x="2286000" y="0"/>
            <a:ext cx="4572000" cy="6858000"/>
          </a:xfrm>
          <a:prstGeom prst="rect">
            <a:avLst/>
          </a:prstGeom>
          <a:noFill/>
          <a:ln w="9525">
            <a:noFill/>
            <a:miter lim="800000"/>
            <a:headEnd/>
            <a:tailEnd/>
          </a:ln>
        </p:spPr>
      </p:pic>
      <p:sp>
        <p:nvSpPr>
          <p:cNvPr id="69635" name="2 Rectángulo"/>
          <p:cNvSpPr>
            <a:spLocks noChangeArrowheads="1"/>
          </p:cNvSpPr>
          <p:nvPr/>
        </p:nvSpPr>
        <p:spPr bwMode="auto">
          <a:xfrm>
            <a:off x="71438" y="692150"/>
            <a:ext cx="2268537" cy="1477963"/>
          </a:xfrm>
          <a:prstGeom prst="rect">
            <a:avLst/>
          </a:prstGeom>
          <a:noFill/>
          <a:ln w="9525">
            <a:noFill/>
            <a:miter lim="800000"/>
            <a:headEnd/>
            <a:tailEnd/>
          </a:ln>
        </p:spPr>
        <p:txBody>
          <a:bodyPr>
            <a:spAutoFit/>
          </a:bodyPr>
          <a:lstStyle/>
          <a:p>
            <a:pPr algn="ctr"/>
            <a:r>
              <a:rPr lang="ca-ES">
                <a:solidFill>
                  <a:srgbClr val="7E270C"/>
                </a:solidFill>
              </a:rPr>
              <a:t>Vitrina 3. esquerra </a:t>
            </a:r>
          </a:p>
          <a:p>
            <a:pPr algn="ctr"/>
            <a:endParaRPr lang="ca-ES">
              <a:solidFill>
                <a:srgbClr val="7E270C"/>
              </a:solidFill>
            </a:endParaRPr>
          </a:p>
          <a:p>
            <a:pPr algn="ctr"/>
            <a:r>
              <a:rPr lang="ca-ES" b="1">
                <a:solidFill>
                  <a:srgbClr val="7E270C"/>
                </a:solidFill>
              </a:rPr>
              <a:t>CREUS, CUSTÒDIES I VASOS SAGRATS</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descr="20180511_182325.jpg"/>
          <p:cNvPicPr>
            <a:picLocks noChangeAspect="1"/>
          </p:cNvPicPr>
          <p:nvPr/>
        </p:nvPicPr>
        <p:blipFill>
          <a:blip r:embed="rId2" cstate="print"/>
          <a:stretch>
            <a:fillRect/>
          </a:stretch>
        </p:blipFill>
        <p:spPr>
          <a:xfrm>
            <a:off x="0" y="0"/>
            <a:ext cx="4580312" cy="3456384"/>
          </a:xfrm>
          <a:prstGeom prst="rect">
            <a:avLst/>
          </a:prstGeom>
          <a:effectLst>
            <a:softEdge rad="317500"/>
          </a:effectLst>
        </p:spPr>
      </p:pic>
      <p:pic>
        <p:nvPicPr>
          <p:cNvPr id="3" name="2 Imagen" descr="Tul Paula 2.jpg"/>
          <p:cNvPicPr>
            <a:picLocks noChangeAspect="1"/>
          </p:cNvPicPr>
          <p:nvPr/>
        </p:nvPicPr>
        <p:blipFill>
          <a:blip r:embed="rId3" cstate="print"/>
          <a:stretch>
            <a:fillRect/>
          </a:stretch>
        </p:blipFill>
        <p:spPr>
          <a:xfrm>
            <a:off x="3491880" y="2636521"/>
            <a:ext cx="5652120" cy="4121495"/>
          </a:xfrm>
          <a:prstGeom prst="rect">
            <a:avLst/>
          </a:prstGeom>
          <a:ln>
            <a:noFill/>
          </a:ln>
          <a:effectLst>
            <a:softEdge rad="317500"/>
          </a:effectLst>
        </p:spPr>
      </p:pic>
      <p:sp>
        <p:nvSpPr>
          <p:cNvPr id="70660" name="3 CuadroTexto"/>
          <p:cNvSpPr txBox="1">
            <a:spLocks noChangeArrowheads="1"/>
          </p:cNvSpPr>
          <p:nvPr/>
        </p:nvSpPr>
        <p:spPr bwMode="auto">
          <a:xfrm>
            <a:off x="5580063" y="1196975"/>
            <a:ext cx="1655762" cy="369888"/>
          </a:xfrm>
          <a:prstGeom prst="rect">
            <a:avLst/>
          </a:prstGeom>
          <a:noFill/>
          <a:ln w="9525">
            <a:noFill/>
            <a:miter lim="800000"/>
            <a:headEnd/>
            <a:tailEnd/>
          </a:ln>
        </p:spPr>
        <p:txBody>
          <a:bodyPr>
            <a:spAutoFit/>
          </a:bodyPr>
          <a:lstStyle/>
          <a:p>
            <a:pPr algn="ctr"/>
            <a:r>
              <a:rPr lang="ca-ES" i="1">
                <a:solidFill>
                  <a:srgbClr val="920000"/>
                </a:solidFill>
              </a:rPr>
              <a:t>Detall d’alba</a:t>
            </a:r>
            <a:endParaRPr lang="es-ES" i="1">
              <a:solidFill>
                <a:srgbClr val="920000"/>
              </a:solidFill>
            </a:endParaRPr>
          </a:p>
        </p:txBody>
      </p:sp>
      <p:sp>
        <p:nvSpPr>
          <p:cNvPr id="70661" name="4 CuadroTexto"/>
          <p:cNvSpPr txBox="1">
            <a:spLocks noChangeArrowheads="1"/>
          </p:cNvSpPr>
          <p:nvPr/>
        </p:nvSpPr>
        <p:spPr bwMode="auto">
          <a:xfrm>
            <a:off x="827088" y="4367213"/>
            <a:ext cx="2232025" cy="646112"/>
          </a:xfrm>
          <a:prstGeom prst="rect">
            <a:avLst/>
          </a:prstGeom>
          <a:noFill/>
          <a:ln w="9525">
            <a:noFill/>
            <a:miter lim="800000"/>
            <a:headEnd/>
            <a:tailEnd/>
          </a:ln>
        </p:spPr>
        <p:txBody>
          <a:bodyPr>
            <a:spAutoFit/>
          </a:bodyPr>
          <a:lstStyle/>
          <a:p>
            <a:pPr algn="ctr"/>
            <a:r>
              <a:rPr lang="ca-ES" i="1">
                <a:solidFill>
                  <a:srgbClr val="920000"/>
                </a:solidFill>
              </a:rPr>
              <a:t>Brodada en tul per Mare Paula Delpuig</a:t>
            </a:r>
            <a:endParaRPr lang="es-ES" i="1">
              <a:solidFill>
                <a:srgbClr val="920000"/>
              </a:solidFill>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1 Imagen" descr="_MG_0369_2.jpg"/>
          <p:cNvPicPr>
            <a:picLocks noChangeAspect="1"/>
          </p:cNvPicPr>
          <p:nvPr/>
        </p:nvPicPr>
        <p:blipFill>
          <a:blip r:embed="rId2" cstate="print"/>
          <a:srcRect/>
          <a:stretch>
            <a:fillRect/>
          </a:stretch>
        </p:blipFill>
        <p:spPr bwMode="auto">
          <a:xfrm>
            <a:off x="2286000" y="0"/>
            <a:ext cx="4572000" cy="6858000"/>
          </a:xfrm>
          <a:prstGeom prst="rect">
            <a:avLst/>
          </a:prstGeom>
          <a:noFill/>
          <a:ln w="9525">
            <a:noFill/>
            <a:miter lim="800000"/>
            <a:headEnd/>
            <a:tailEnd/>
          </a:ln>
        </p:spPr>
      </p:pic>
      <p:sp>
        <p:nvSpPr>
          <p:cNvPr id="71683" name="2 CuadroTexto"/>
          <p:cNvSpPr txBox="1">
            <a:spLocks noChangeArrowheads="1"/>
          </p:cNvSpPr>
          <p:nvPr/>
        </p:nvSpPr>
        <p:spPr bwMode="auto">
          <a:xfrm>
            <a:off x="179388" y="692150"/>
            <a:ext cx="1800225" cy="923925"/>
          </a:xfrm>
          <a:prstGeom prst="rect">
            <a:avLst/>
          </a:prstGeom>
          <a:noFill/>
          <a:ln w="9525">
            <a:noFill/>
            <a:miter lim="800000"/>
            <a:headEnd/>
            <a:tailEnd/>
          </a:ln>
        </p:spPr>
        <p:txBody>
          <a:bodyPr>
            <a:spAutoFit/>
          </a:bodyPr>
          <a:lstStyle/>
          <a:p>
            <a:pPr algn="ctr"/>
            <a:r>
              <a:rPr lang="ca-ES">
                <a:solidFill>
                  <a:srgbClr val="7E270C"/>
                </a:solidFill>
              </a:rPr>
              <a:t>Vitrina 1. dreta</a:t>
            </a:r>
          </a:p>
          <a:p>
            <a:pPr algn="ctr"/>
            <a:endParaRPr lang="ca-ES">
              <a:solidFill>
                <a:srgbClr val="7E270C"/>
              </a:solidFill>
            </a:endParaRPr>
          </a:p>
          <a:p>
            <a:pPr algn="ctr"/>
            <a:r>
              <a:rPr lang="ca-ES" b="1">
                <a:solidFill>
                  <a:srgbClr val="7E270C"/>
                </a:solidFill>
              </a:rPr>
              <a:t>ÀFRICA</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293315"/>
        </a:solidFill>
        <a:effectLst/>
      </p:bgPr>
    </p:bg>
    <p:spTree>
      <p:nvGrpSpPr>
        <p:cNvPr id="1" name=""/>
        <p:cNvGrpSpPr/>
        <p:nvPr/>
      </p:nvGrpSpPr>
      <p:grpSpPr>
        <a:xfrm>
          <a:off x="0" y="0"/>
          <a:ext cx="0" cy="0"/>
          <a:chOff x="0" y="0"/>
          <a:chExt cx="0" cy="0"/>
        </a:xfrm>
      </p:grpSpPr>
      <p:pic>
        <p:nvPicPr>
          <p:cNvPr id="2" name="1 Imagen" descr="Cap Esg Casa Mare.jpg"/>
          <p:cNvPicPr>
            <a:picLocks noChangeAspect="1"/>
          </p:cNvPicPr>
          <p:nvPr/>
        </p:nvPicPr>
        <p:blipFill>
          <a:blip r:embed="rId2" cstate="print"/>
          <a:stretch>
            <a:fillRect/>
          </a:stretch>
        </p:blipFill>
        <p:spPr>
          <a:xfrm>
            <a:off x="4283968" y="692696"/>
            <a:ext cx="4432102" cy="3312368"/>
          </a:xfrm>
          <a:prstGeom prst="rect">
            <a:avLst/>
          </a:prstGeom>
          <a:ln>
            <a:noFill/>
          </a:ln>
          <a:effectLst>
            <a:softEdge rad="112500"/>
          </a:effectLst>
        </p:spPr>
      </p:pic>
      <p:sp>
        <p:nvSpPr>
          <p:cNvPr id="8195" name="2 CuadroTexto"/>
          <p:cNvSpPr txBox="1">
            <a:spLocks noChangeArrowheads="1"/>
          </p:cNvSpPr>
          <p:nvPr/>
        </p:nvSpPr>
        <p:spPr bwMode="auto">
          <a:xfrm>
            <a:off x="468313" y="620713"/>
            <a:ext cx="3816350" cy="3416300"/>
          </a:xfrm>
          <a:prstGeom prst="rect">
            <a:avLst/>
          </a:prstGeom>
          <a:noFill/>
          <a:ln w="9525">
            <a:noFill/>
            <a:miter lim="800000"/>
            <a:headEnd/>
            <a:tailEnd/>
          </a:ln>
        </p:spPr>
        <p:txBody>
          <a:bodyPr>
            <a:spAutoFit/>
          </a:bodyPr>
          <a:lstStyle/>
          <a:p>
            <a:r>
              <a:rPr lang="es-ES" noProof="1">
                <a:solidFill>
                  <a:schemeClr val="bg1"/>
                </a:solidFill>
              </a:rPr>
              <a:t>L’església és d’estil eclèctic, romànic bizantí. </a:t>
            </a:r>
          </a:p>
          <a:p>
            <a:r>
              <a:rPr lang="es-ES" noProof="1">
                <a:solidFill>
                  <a:schemeClr val="bg1"/>
                </a:solidFill>
              </a:rPr>
              <a:t>Els plànols són de l’arquitecte Antoni Serrallach, i fou proseguida per Bernat Pejoàn.</a:t>
            </a:r>
          </a:p>
          <a:p>
            <a:endParaRPr lang="es-ES" noProof="1">
              <a:solidFill>
                <a:schemeClr val="bg1"/>
              </a:solidFill>
            </a:endParaRPr>
          </a:p>
          <a:p>
            <a:r>
              <a:rPr lang="es-ES" noProof="1">
                <a:solidFill>
                  <a:schemeClr val="bg1"/>
                </a:solidFill>
              </a:rPr>
              <a:t>Consta d’un atri d’accés.</a:t>
            </a:r>
          </a:p>
          <a:p>
            <a:r>
              <a:rPr lang="es-ES" noProof="1">
                <a:solidFill>
                  <a:schemeClr val="bg1"/>
                </a:solidFill>
              </a:rPr>
              <a:t>A l’interior, tres naus. Damunt de les laterals, tribunes i cor.</a:t>
            </a:r>
          </a:p>
          <a:p>
            <a:endParaRPr lang="es-ES" noProof="1">
              <a:solidFill>
                <a:schemeClr val="bg1"/>
              </a:solidFill>
            </a:endParaRPr>
          </a:p>
          <a:p>
            <a:r>
              <a:rPr lang="es-ES" noProof="1">
                <a:solidFill>
                  <a:schemeClr val="bg1"/>
                </a:solidFill>
              </a:rPr>
              <a:t>El arcs són peraltats. Hi ha una girola al voltant del presbiteri</a:t>
            </a:r>
          </a:p>
        </p:txBody>
      </p:sp>
      <p:sp>
        <p:nvSpPr>
          <p:cNvPr id="8196" name="3 CuadroTexto"/>
          <p:cNvSpPr txBox="1">
            <a:spLocks noChangeArrowheads="1"/>
          </p:cNvSpPr>
          <p:nvPr/>
        </p:nvSpPr>
        <p:spPr bwMode="auto">
          <a:xfrm>
            <a:off x="539750" y="4543425"/>
            <a:ext cx="8135938" cy="1200150"/>
          </a:xfrm>
          <a:prstGeom prst="rect">
            <a:avLst/>
          </a:prstGeom>
          <a:noFill/>
          <a:ln w="9525">
            <a:noFill/>
            <a:miter lim="800000"/>
            <a:headEnd/>
            <a:tailEnd/>
          </a:ln>
        </p:spPr>
        <p:txBody>
          <a:bodyPr>
            <a:spAutoFit/>
          </a:bodyPr>
          <a:lstStyle/>
          <a:p>
            <a:pPr algn="just"/>
            <a:r>
              <a:rPr lang="ca-ES">
                <a:solidFill>
                  <a:schemeClr val="bg1"/>
                </a:solidFill>
              </a:rPr>
              <a:t>La nau central mesura 13 X 9 metres i 3,10 metres d’amplada els laterals.</a:t>
            </a:r>
          </a:p>
          <a:p>
            <a:pPr algn="just"/>
            <a:r>
              <a:rPr lang="ca-ES" noProof="1">
                <a:solidFill>
                  <a:schemeClr val="bg1"/>
                </a:solidFill>
              </a:rPr>
              <a:t>Abunden els elements modernistes: Reixeria,  escultures, mosaic romà. </a:t>
            </a:r>
          </a:p>
          <a:p>
            <a:pPr algn="just"/>
            <a:r>
              <a:rPr lang="ca-ES" noProof="1">
                <a:solidFill>
                  <a:schemeClr val="bg1"/>
                </a:solidFill>
              </a:rPr>
              <a:t>L’ornamentació escultòrica és obra de tallistes que van fer la restauració del</a:t>
            </a:r>
          </a:p>
          <a:p>
            <a:pPr algn="just"/>
            <a:r>
              <a:rPr lang="ca-ES" noProof="1">
                <a:solidFill>
                  <a:schemeClr val="bg1"/>
                </a:solidFill>
              </a:rPr>
              <a:t>Monestir de Ripoll</a:t>
            </a:r>
            <a:endParaRPr lang="es-ES">
              <a:solidFill>
                <a:schemeClr val="bg1"/>
              </a:solidFill>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2 Imagen" descr="_MG_0371_2.jpg"/>
          <p:cNvPicPr>
            <a:picLocks noChangeAspect="1"/>
          </p:cNvPicPr>
          <p:nvPr/>
        </p:nvPicPr>
        <p:blipFill>
          <a:blip r:embed="rId2" cstate="print"/>
          <a:srcRect/>
          <a:stretch>
            <a:fillRect/>
          </a:stretch>
        </p:blipFill>
        <p:spPr bwMode="auto">
          <a:xfrm>
            <a:off x="2195513" y="0"/>
            <a:ext cx="4949825" cy="6858000"/>
          </a:xfrm>
          <a:prstGeom prst="rect">
            <a:avLst/>
          </a:prstGeom>
          <a:noFill/>
          <a:ln w="9525">
            <a:noFill/>
            <a:miter lim="800000"/>
            <a:headEnd/>
            <a:tailEnd/>
          </a:ln>
        </p:spPr>
      </p:pic>
      <p:sp>
        <p:nvSpPr>
          <p:cNvPr id="72707" name="3 CuadroTexto"/>
          <p:cNvSpPr txBox="1">
            <a:spLocks noChangeArrowheads="1"/>
          </p:cNvSpPr>
          <p:nvPr/>
        </p:nvSpPr>
        <p:spPr bwMode="auto">
          <a:xfrm>
            <a:off x="179388" y="692150"/>
            <a:ext cx="1800225" cy="923925"/>
          </a:xfrm>
          <a:prstGeom prst="rect">
            <a:avLst/>
          </a:prstGeom>
          <a:noFill/>
          <a:ln w="9525">
            <a:noFill/>
            <a:miter lim="800000"/>
            <a:headEnd/>
            <a:tailEnd/>
          </a:ln>
        </p:spPr>
        <p:txBody>
          <a:bodyPr>
            <a:spAutoFit/>
          </a:bodyPr>
          <a:lstStyle/>
          <a:p>
            <a:pPr algn="ctr"/>
            <a:r>
              <a:rPr lang="ca-ES">
                <a:solidFill>
                  <a:srgbClr val="7E270C"/>
                </a:solidFill>
              </a:rPr>
              <a:t>Vitrina 2. dreta</a:t>
            </a:r>
          </a:p>
          <a:p>
            <a:pPr algn="ctr"/>
            <a:endParaRPr lang="ca-ES">
              <a:solidFill>
                <a:srgbClr val="7E270C"/>
              </a:solidFill>
            </a:endParaRPr>
          </a:p>
          <a:p>
            <a:pPr algn="ctr"/>
            <a:r>
              <a:rPr lang="ca-ES" b="1">
                <a:solidFill>
                  <a:srgbClr val="7E270C"/>
                </a:solidFill>
              </a:rPr>
              <a:t>AMÈRICA</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1 Imagen" descr="_MG_0372_2.jpg"/>
          <p:cNvPicPr>
            <a:picLocks noChangeAspect="1"/>
          </p:cNvPicPr>
          <p:nvPr/>
        </p:nvPicPr>
        <p:blipFill>
          <a:blip r:embed="rId2" cstate="print"/>
          <a:srcRect/>
          <a:stretch>
            <a:fillRect/>
          </a:stretch>
        </p:blipFill>
        <p:spPr bwMode="auto">
          <a:xfrm>
            <a:off x="2051050" y="0"/>
            <a:ext cx="5238750" cy="6858000"/>
          </a:xfrm>
          <a:prstGeom prst="rect">
            <a:avLst/>
          </a:prstGeom>
          <a:noFill/>
          <a:ln w="9525">
            <a:noFill/>
            <a:miter lim="800000"/>
            <a:headEnd/>
            <a:tailEnd/>
          </a:ln>
        </p:spPr>
      </p:pic>
      <p:sp>
        <p:nvSpPr>
          <p:cNvPr id="73731" name="2 CuadroTexto"/>
          <p:cNvSpPr txBox="1">
            <a:spLocks noChangeArrowheads="1"/>
          </p:cNvSpPr>
          <p:nvPr/>
        </p:nvSpPr>
        <p:spPr bwMode="auto">
          <a:xfrm>
            <a:off x="179388" y="692150"/>
            <a:ext cx="1800225" cy="923925"/>
          </a:xfrm>
          <a:prstGeom prst="rect">
            <a:avLst/>
          </a:prstGeom>
          <a:noFill/>
          <a:ln w="9525">
            <a:noFill/>
            <a:miter lim="800000"/>
            <a:headEnd/>
            <a:tailEnd/>
          </a:ln>
        </p:spPr>
        <p:txBody>
          <a:bodyPr>
            <a:spAutoFit/>
          </a:bodyPr>
          <a:lstStyle/>
          <a:p>
            <a:pPr algn="ctr"/>
            <a:r>
              <a:rPr lang="ca-ES">
                <a:solidFill>
                  <a:srgbClr val="7E270C"/>
                </a:solidFill>
              </a:rPr>
              <a:t>Vitrina 3. dreta</a:t>
            </a:r>
          </a:p>
          <a:p>
            <a:pPr algn="ctr"/>
            <a:endParaRPr lang="ca-ES">
              <a:solidFill>
                <a:srgbClr val="7E270C"/>
              </a:solidFill>
            </a:endParaRPr>
          </a:p>
          <a:p>
            <a:pPr algn="ctr"/>
            <a:r>
              <a:rPr lang="ca-ES" b="1">
                <a:solidFill>
                  <a:srgbClr val="7E270C"/>
                </a:solidFill>
              </a:rPr>
              <a:t>ÀSIA</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2 CuadroTexto"/>
          <p:cNvSpPr txBox="1">
            <a:spLocks noChangeArrowheads="1"/>
          </p:cNvSpPr>
          <p:nvPr/>
        </p:nvSpPr>
        <p:spPr bwMode="auto">
          <a:xfrm>
            <a:off x="684213" y="1484313"/>
            <a:ext cx="8064500" cy="1754187"/>
          </a:xfrm>
          <a:prstGeom prst="rect">
            <a:avLst/>
          </a:prstGeom>
          <a:solidFill>
            <a:srgbClr val="6C0000"/>
          </a:solidFill>
          <a:ln w="9525">
            <a:noFill/>
            <a:miter lim="800000"/>
            <a:headEnd/>
            <a:tailEnd/>
          </a:ln>
        </p:spPr>
        <p:txBody>
          <a:bodyPr>
            <a:spAutoFit/>
          </a:bodyPr>
          <a:lstStyle/>
          <a:p>
            <a:pPr algn="ctr"/>
            <a:r>
              <a:rPr lang="ca-ES" sz="5400" b="1">
                <a:solidFill>
                  <a:srgbClr val="DFCB99"/>
                </a:solidFill>
              </a:rPr>
              <a:t>CAPELLA DE SANTA JOAQUIMA </a:t>
            </a:r>
          </a:p>
        </p:txBody>
      </p:sp>
      <p:sp>
        <p:nvSpPr>
          <p:cNvPr id="74755" name="4 Rectángulo"/>
          <p:cNvSpPr>
            <a:spLocks noChangeArrowheads="1"/>
          </p:cNvSpPr>
          <p:nvPr/>
        </p:nvSpPr>
        <p:spPr bwMode="auto">
          <a:xfrm>
            <a:off x="2286000" y="3762375"/>
            <a:ext cx="5381625" cy="1938338"/>
          </a:xfrm>
          <a:prstGeom prst="rect">
            <a:avLst/>
          </a:prstGeom>
          <a:noFill/>
          <a:ln w="9525">
            <a:noFill/>
            <a:miter lim="800000"/>
            <a:headEnd/>
            <a:tailEnd/>
          </a:ln>
        </p:spPr>
        <p:txBody>
          <a:bodyPr>
            <a:spAutoFit/>
          </a:bodyPr>
          <a:lstStyle/>
          <a:p>
            <a:pPr algn="ctr"/>
            <a:r>
              <a:rPr lang="es-ES" sz="2000" b="1" i="1" noProof="1">
                <a:solidFill>
                  <a:srgbClr val="7E270C"/>
                </a:solidFill>
              </a:rPr>
              <a:t>Amb motiu de la canonització </a:t>
            </a:r>
          </a:p>
          <a:p>
            <a:pPr algn="ctr"/>
            <a:r>
              <a:rPr lang="es-ES" sz="2000" b="1" i="1" noProof="1">
                <a:solidFill>
                  <a:srgbClr val="7E270C"/>
                </a:solidFill>
              </a:rPr>
              <a:t>de Sta. Joaquima</a:t>
            </a:r>
          </a:p>
          <a:p>
            <a:pPr algn="ctr"/>
            <a:r>
              <a:rPr lang="es-ES" sz="2000" b="1" i="1" noProof="1">
                <a:solidFill>
                  <a:srgbClr val="7E270C"/>
                </a:solidFill>
              </a:rPr>
              <a:t>l’any 1959, se li dedicà una nova capella. </a:t>
            </a:r>
          </a:p>
          <a:p>
            <a:pPr algn="ctr"/>
            <a:r>
              <a:rPr lang="es-ES" sz="2000" b="1" i="1" noProof="1">
                <a:solidFill>
                  <a:srgbClr val="7E270C"/>
                </a:solidFill>
              </a:rPr>
              <a:t>S´hi trasl·ladà el sarcòfag de l’altar major.</a:t>
            </a:r>
          </a:p>
          <a:p>
            <a:pPr algn="ctr"/>
            <a:r>
              <a:rPr lang="es-ES" sz="2000" b="1" i="1" noProof="1">
                <a:solidFill>
                  <a:srgbClr val="7E270C"/>
                </a:solidFill>
              </a:rPr>
              <a:t>L’any 1983, passà </a:t>
            </a:r>
          </a:p>
          <a:p>
            <a:pPr algn="ctr"/>
            <a:r>
              <a:rPr lang="es-ES" sz="2000" b="1" i="1" noProof="1">
                <a:solidFill>
                  <a:srgbClr val="7E270C"/>
                </a:solidFill>
              </a:rPr>
              <a:t> al Manso Escorial</a:t>
            </a:r>
            <a:endParaRPr lang="es-ES" sz="2000"/>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1 Imagen" descr="_MG_9733.jpg"/>
          <p:cNvPicPr>
            <a:picLocks noChangeAspect="1"/>
          </p:cNvPicPr>
          <p:nvPr/>
        </p:nvPicPr>
        <p:blipFill>
          <a:blip r:embed="rId2" cstate="print"/>
          <a:srcRect/>
          <a:stretch>
            <a:fillRect/>
          </a:stretch>
        </p:blipFill>
        <p:spPr bwMode="auto">
          <a:xfrm>
            <a:off x="2555875" y="0"/>
            <a:ext cx="4392613" cy="6846888"/>
          </a:xfrm>
          <a:prstGeom prst="rect">
            <a:avLst/>
          </a:prstGeom>
          <a:noFill/>
          <a:ln w="9525">
            <a:noFill/>
            <a:miter lim="800000"/>
            <a:headEnd/>
            <a:tailEnd/>
          </a:ln>
        </p:spPr>
      </p:pic>
      <p:sp>
        <p:nvSpPr>
          <p:cNvPr id="75779" name="2 CuadroTexto"/>
          <p:cNvSpPr txBox="1">
            <a:spLocks noChangeArrowheads="1"/>
          </p:cNvSpPr>
          <p:nvPr/>
        </p:nvSpPr>
        <p:spPr bwMode="auto">
          <a:xfrm>
            <a:off x="250825" y="620713"/>
            <a:ext cx="2089150" cy="369887"/>
          </a:xfrm>
          <a:prstGeom prst="rect">
            <a:avLst/>
          </a:prstGeom>
          <a:noFill/>
          <a:ln w="9525">
            <a:noFill/>
            <a:miter lim="800000"/>
            <a:headEnd/>
            <a:tailEnd/>
          </a:ln>
        </p:spPr>
        <p:txBody>
          <a:bodyPr>
            <a:spAutoFit/>
          </a:bodyPr>
          <a:lstStyle/>
          <a:p>
            <a:pPr algn="ctr"/>
            <a:r>
              <a:rPr lang="es-ES" b="1" i="1" noProof="1">
                <a:solidFill>
                  <a:srgbClr val="7E270C"/>
                </a:solidFill>
              </a:rPr>
              <a:t>l</a:t>
            </a:r>
          </a:p>
        </p:txBody>
      </p:sp>
      <p:sp>
        <p:nvSpPr>
          <p:cNvPr id="75780" name="3 CuadroTexto"/>
          <p:cNvSpPr txBox="1">
            <a:spLocks noChangeArrowheads="1"/>
          </p:cNvSpPr>
          <p:nvPr/>
        </p:nvSpPr>
        <p:spPr bwMode="auto">
          <a:xfrm>
            <a:off x="7056438" y="5084763"/>
            <a:ext cx="1908175" cy="1200150"/>
          </a:xfrm>
          <a:prstGeom prst="rect">
            <a:avLst/>
          </a:prstGeom>
          <a:noFill/>
          <a:ln w="9525">
            <a:noFill/>
            <a:miter lim="800000"/>
            <a:headEnd/>
            <a:tailEnd/>
          </a:ln>
        </p:spPr>
        <p:txBody>
          <a:bodyPr>
            <a:spAutoFit/>
          </a:bodyPr>
          <a:lstStyle/>
          <a:p>
            <a:pPr algn="ctr"/>
            <a:r>
              <a:rPr lang="es-ES" b="1" i="1" noProof="1">
                <a:solidFill>
                  <a:srgbClr val="7E270C"/>
                </a:solidFill>
              </a:rPr>
              <a:t>Alts relleus  d’alabastre</a:t>
            </a:r>
          </a:p>
          <a:p>
            <a:pPr algn="ctr"/>
            <a:r>
              <a:rPr lang="es-ES" b="1" i="1" noProof="1">
                <a:solidFill>
                  <a:srgbClr val="7E270C"/>
                </a:solidFill>
              </a:rPr>
              <a:t>Escultor:</a:t>
            </a:r>
          </a:p>
          <a:p>
            <a:pPr algn="ctr"/>
            <a:r>
              <a:rPr lang="es-ES" b="1" i="1" noProof="1">
                <a:solidFill>
                  <a:srgbClr val="7E270C"/>
                </a:solidFill>
              </a:rPr>
              <a:t> F. Juventeny </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1 Imagen" descr="_MG_9734.jpg"/>
          <p:cNvPicPr>
            <a:picLocks noChangeAspect="1"/>
          </p:cNvPicPr>
          <p:nvPr/>
        </p:nvPicPr>
        <p:blipFill>
          <a:blip r:embed="rId2" cstate="print"/>
          <a:srcRect/>
          <a:stretch>
            <a:fillRect/>
          </a:stretch>
        </p:blipFill>
        <p:spPr bwMode="auto">
          <a:xfrm>
            <a:off x="2343150" y="0"/>
            <a:ext cx="4532313" cy="6973888"/>
          </a:xfrm>
          <a:prstGeom prst="rect">
            <a:avLst/>
          </a:prstGeom>
          <a:noFill/>
          <a:ln w="9525">
            <a:noFill/>
            <a:miter lim="800000"/>
            <a:headEnd/>
            <a:tailEnd/>
          </a:ln>
        </p:spPr>
      </p:pic>
      <p:sp>
        <p:nvSpPr>
          <p:cNvPr id="76803" name="2 CuadroTexto"/>
          <p:cNvSpPr txBox="1">
            <a:spLocks noChangeArrowheads="1"/>
          </p:cNvSpPr>
          <p:nvPr/>
        </p:nvSpPr>
        <p:spPr bwMode="auto">
          <a:xfrm>
            <a:off x="7164388" y="4652963"/>
            <a:ext cx="1728787" cy="923925"/>
          </a:xfrm>
          <a:prstGeom prst="rect">
            <a:avLst/>
          </a:prstGeom>
          <a:noFill/>
          <a:ln w="9525">
            <a:noFill/>
            <a:miter lim="800000"/>
            <a:headEnd/>
            <a:tailEnd/>
          </a:ln>
        </p:spPr>
        <p:txBody>
          <a:bodyPr>
            <a:spAutoFit/>
          </a:bodyPr>
          <a:lstStyle/>
          <a:p>
            <a:r>
              <a:rPr lang="ca-ES" b="1" i="1">
                <a:solidFill>
                  <a:srgbClr val="7E270C"/>
                </a:solidFill>
              </a:rPr>
              <a:t>La viuda de Mas amb els sis fills</a:t>
            </a:r>
            <a:endParaRPr lang="es-ES" b="1" i="1">
              <a:solidFill>
                <a:srgbClr val="7E270C"/>
              </a:solidFill>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1 Imagen" descr="_MG_9736.jpg"/>
          <p:cNvPicPr>
            <a:picLocks noChangeAspect="1"/>
          </p:cNvPicPr>
          <p:nvPr/>
        </p:nvPicPr>
        <p:blipFill>
          <a:blip r:embed="rId2" cstate="print"/>
          <a:srcRect/>
          <a:stretch>
            <a:fillRect/>
          </a:stretch>
        </p:blipFill>
        <p:spPr bwMode="auto">
          <a:xfrm>
            <a:off x="2268538" y="39688"/>
            <a:ext cx="4635500" cy="6818312"/>
          </a:xfrm>
          <a:prstGeom prst="rect">
            <a:avLst/>
          </a:prstGeom>
          <a:noFill/>
          <a:ln w="9525">
            <a:noFill/>
            <a:miter lim="800000"/>
            <a:headEnd/>
            <a:tailEnd/>
          </a:ln>
        </p:spPr>
      </p:pic>
      <p:sp>
        <p:nvSpPr>
          <p:cNvPr id="77827" name="2 CuadroTexto"/>
          <p:cNvSpPr txBox="1">
            <a:spLocks noChangeArrowheads="1"/>
          </p:cNvSpPr>
          <p:nvPr/>
        </p:nvSpPr>
        <p:spPr bwMode="auto">
          <a:xfrm>
            <a:off x="179388" y="5300663"/>
            <a:ext cx="1944687" cy="923925"/>
          </a:xfrm>
          <a:prstGeom prst="rect">
            <a:avLst/>
          </a:prstGeom>
          <a:noFill/>
          <a:ln w="9525">
            <a:noFill/>
            <a:miter lim="800000"/>
            <a:headEnd/>
            <a:tailEnd/>
          </a:ln>
        </p:spPr>
        <p:txBody>
          <a:bodyPr>
            <a:spAutoFit/>
          </a:bodyPr>
          <a:lstStyle/>
          <a:p>
            <a:pPr algn="ctr"/>
            <a:r>
              <a:rPr lang="ca-ES" b="1" i="1">
                <a:solidFill>
                  <a:srgbClr val="7E270C"/>
                </a:solidFill>
              </a:rPr>
              <a:t>Fugida a França i troballa de l’aigua</a:t>
            </a:r>
            <a:endParaRPr lang="es-ES" b="1" i="1">
              <a:solidFill>
                <a:srgbClr val="7E270C"/>
              </a:solidFill>
            </a:endParaRP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1 CuadroTexto"/>
          <p:cNvSpPr txBox="1">
            <a:spLocks noChangeArrowheads="1"/>
          </p:cNvSpPr>
          <p:nvPr/>
        </p:nvSpPr>
        <p:spPr bwMode="auto">
          <a:xfrm>
            <a:off x="684213" y="1484313"/>
            <a:ext cx="8064500" cy="3416300"/>
          </a:xfrm>
          <a:prstGeom prst="rect">
            <a:avLst/>
          </a:prstGeom>
          <a:solidFill>
            <a:srgbClr val="293315"/>
          </a:solidFill>
          <a:ln w="9525">
            <a:noFill/>
            <a:miter lim="800000"/>
            <a:headEnd/>
            <a:tailEnd/>
          </a:ln>
        </p:spPr>
        <p:txBody>
          <a:bodyPr>
            <a:spAutoFit/>
          </a:bodyPr>
          <a:lstStyle/>
          <a:p>
            <a:pPr algn="ctr"/>
            <a:r>
              <a:rPr lang="ca-ES" sz="5400" b="1">
                <a:solidFill>
                  <a:srgbClr val="DFCB99"/>
                </a:solidFill>
              </a:rPr>
              <a:t>IMATGES DESTRUÏDES</a:t>
            </a:r>
          </a:p>
          <a:p>
            <a:pPr algn="ctr"/>
            <a:r>
              <a:rPr lang="ca-ES" sz="5400" b="1">
                <a:solidFill>
                  <a:srgbClr val="DFCB99"/>
                </a:solidFill>
              </a:rPr>
              <a:t> ALS INICIS DE LA GUERRA CIVIL</a:t>
            </a:r>
          </a:p>
          <a:p>
            <a:pPr algn="ctr"/>
            <a:r>
              <a:rPr lang="ca-ES" sz="5400" b="1">
                <a:solidFill>
                  <a:srgbClr val="DFCB99"/>
                </a:solidFill>
              </a:rPr>
              <a:t>22 JULIOL 1936</a:t>
            </a:r>
            <a:endParaRPr lang="es-ES" sz="5400" b="1">
              <a:solidFill>
                <a:srgbClr val="DFCB99"/>
              </a:solidFill>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1 CuadroTexto"/>
          <p:cNvSpPr txBox="1">
            <a:spLocks noChangeArrowheads="1"/>
          </p:cNvSpPr>
          <p:nvPr/>
        </p:nvSpPr>
        <p:spPr bwMode="auto">
          <a:xfrm>
            <a:off x="684213" y="404813"/>
            <a:ext cx="7632700" cy="1200150"/>
          </a:xfrm>
          <a:prstGeom prst="rect">
            <a:avLst/>
          </a:prstGeom>
          <a:noFill/>
          <a:ln w="9525">
            <a:noFill/>
            <a:miter lim="800000"/>
            <a:headEnd/>
            <a:tailEnd/>
          </a:ln>
        </p:spPr>
        <p:txBody>
          <a:bodyPr>
            <a:spAutoFit/>
          </a:bodyPr>
          <a:lstStyle/>
          <a:p>
            <a:pPr algn="just"/>
            <a:r>
              <a:rPr lang="ca-ES"/>
              <a:t>El juliol de l’any 1936, inici de la guerra civil, l’església havia de ser cremada. Gràcies a Déu, se’n salvà. Patí altres danys. Tota la imatgeria fou destrossada, també l’altar major. Amb l’ajut d’operaris fidels de la Casa es pogué evitar la profanació de les sepultures.</a:t>
            </a:r>
            <a:endParaRPr lang="es-ES"/>
          </a:p>
        </p:txBody>
      </p:sp>
      <p:pic>
        <p:nvPicPr>
          <p:cNvPr id="47107" name="2 Imagen" descr="Verge del Carme antiga CM.jpg"/>
          <p:cNvPicPr>
            <a:picLocks noChangeAspect="1"/>
          </p:cNvPicPr>
          <p:nvPr/>
        </p:nvPicPr>
        <p:blipFill>
          <a:blip r:embed="rId2" cstate="print"/>
          <a:srcRect/>
          <a:stretch>
            <a:fillRect/>
          </a:stretch>
        </p:blipFill>
        <p:spPr bwMode="auto">
          <a:xfrm>
            <a:off x="3708400" y="1700213"/>
            <a:ext cx="1978025" cy="4602162"/>
          </a:xfrm>
          <a:prstGeom prst="rect">
            <a:avLst/>
          </a:prstGeom>
          <a:ln w="19050" cap="sq">
            <a:solidFill>
              <a:srgbClr val="000000"/>
            </a:solidFill>
            <a:prstDash val="solid"/>
            <a:miter lim="800000"/>
          </a:ln>
          <a:effectLst>
            <a:outerShdw blurRad="50800" dist="38100" dir="2700000" algn="tl" rotWithShape="0">
              <a:srgbClr val="000000">
                <a:alpha val="43000"/>
              </a:srgbClr>
            </a:outerShdw>
          </a:effectLst>
        </p:spPr>
      </p:pic>
      <p:pic>
        <p:nvPicPr>
          <p:cNvPr id="47108" name="3 Imagen" descr="Sagrat Cor antic CM.jpg"/>
          <p:cNvPicPr>
            <a:picLocks noChangeAspect="1"/>
          </p:cNvPicPr>
          <p:nvPr/>
        </p:nvPicPr>
        <p:blipFill>
          <a:blip r:embed="rId3" cstate="print"/>
          <a:srcRect/>
          <a:stretch>
            <a:fillRect/>
          </a:stretch>
        </p:blipFill>
        <p:spPr bwMode="auto">
          <a:xfrm>
            <a:off x="1042988" y="2009775"/>
            <a:ext cx="1824037" cy="3722688"/>
          </a:xfrm>
          <a:prstGeom prst="rect">
            <a:avLst/>
          </a:prstGeom>
          <a:ln w="19050" cap="sq">
            <a:solidFill>
              <a:srgbClr val="000000"/>
            </a:solidFill>
            <a:prstDash val="solid"/>
            <a:miter lim="800000"/>
          </a:ln>
          <a:effectLst>
            <a:outerShdw blurRad="50800" dist="38100" dir="2700000" algn="tl" rotWithShape="0">
              <a:srgbClr val="000000">
                <a:alpha val="43000"/>
              </a:srgbClr>
            </a:outerShdw>
          </a:effectLst>
        </p:spPr>
      </p:pic>
      <p:pic>
        <p:nvPicPr>
          <p:cNvPr id="47109" name="4 Imagen" descr="Sant Josep antic CM .jpg"/>
          <p:cNvPicPr>
            <a:picLocks noChangeAspect="1"/>
          </p:cNvPicPr>
          <p:nvPr/>
        </p:nvPicPr>
        <p:blipFill>
          <a:blip r:embed="rId4" cstate="print"/>
          <a:srcRect/>
          <a:stretch>
            <a:fillRect/>
          </a:stretch>
        </p:blipFill>
        <p:spPr bwMode="auto">
          <a:xfrm>
            <a:off x="6443663" y="1989138"/>
            <a:ext cx="1584325" cy="3771900"/>
          </a:xfrm>
          <a:prstGeom prst="rect">
            <a:avLst/>
          </a:prstGeom>
          <a:ln w="19050" cap="sq">
            <a:solidFill>
              <a:srgbClr val="000000"/>
            </a:solidFill>
            <a:prstDash val="solid"/>
            <a:miter lim="800000"/>
          </a:ln>
          <a:effectLst>
            <a:outerShdw blurRad="50800" dist="38100" dir="2700000" algn="tl" rotWithShape="0">
              <a:srgbClr val="000000">
                <a:alpha val="43000"/>
              </a:srgbClr>
            </a:outerShdw>
          </a:effectLst>
        </p:spPr>
      </p:pic>
      <p:sp>
        <p:nvSpPr>
          <p:cNvPr id="79878" name="5 CuadroTexto"/>
          <p:cNvSpPr txBox="1">
            <a:spLocks noChangeArrowheads="1"/>
          </p:cNvSpPr>
          <p:nvPr/>
        </p:nvSpPr>
        <p:spPr bwMode="auto">
          <a:xfrm>
            <a:off x="1042988" y="5765800"/>
            <a:ext cx="1873250" cy="615950"/>
          </a:xfrm>
          <a:prstGeom prst="rect">
            <a:avLst/>
          </a:prstGeom>
          <a:noFill/>
          <a:ln w="9525">
            <a:noFill/>
            <a:miter lim="800000"/>
            <a:headEnd/>
            <a:tailEnd/>
          </a:ln>
        </p:spPr>
        <p:txBody>
          <a:bodyPr>
            <a:spAutoFit/>
          </a:bodyPr>
          <a:lstStyle/>
          <a:p>
            <a:pPr algn="ctr"/>
            <a:r>
              <a:rPr lang="ca-ES">
                <a:solidFill>
                  <a:srgbClr val="920000"/>
                </a:solidFill>
              </a:rPr>
              <a:t>Sagrat Cor</a:t>
            </a:r>
          </a:p>
          <a:p>
            <a:pPr algn="ctr"/>
            <a:r>
              <a:rPr lang="ca-ES" sz="1600">
                <a:solidFill>
                  <a:srgbClr val="920000"/>
                </a:solidFill>
              </a:rPr>
              <a:t>Altar lateral</a:t>
            </a:r>
            <a:endParaRPr lang="es-ES" sz="1600">
              <a:solidFill>
                <a:srgbClr val="920000"/>
              </a:solidFill>
            </a:endParaRPr>
          </a:p>
        </p:txBody>
      </p:sp>
      <p:sp>
        <p:nvSpPr>
          <p:cNvPr id="79879" name="6 CuadroTexto"/>
          <p:cNvSpPr txBox="1">
            <a:spLocks noChangeArrowheads="1"/>
          </p:cNvSpPr>
          <p:nvPr/>
        </p:nvSpPr>
        <p:spPr bwMode="auto">
          <a:xfrm>
            <a:off x="6372225" y="5765800"/>
            <a:ext cx="1871663" cy="615950"/>
          </a:xfrm>
          <a:prstGeom prst="rect">
            <a:avLst/>
          </a:prstGeom>
          <a:noFill/>
          <a:ln w="9525">
            <a:noFill/>
            <a:miter lim="800000"/>
            <a:headEnd/>
            <a:tailEnd/>
          </a:ln>
        </p:spPr>
        <p:txBody>
          <a:bodyPr>
            <a:spAutoFit/>
          </a:bodyPr>
          <a:lstStyle/>
          <a:p>
            <a:pPr algn="ctr"/>
            <a:r>
              <a:rPr lang="ca-ES">
                <a:solidFill>
                  <a:srgbClr val="920000"/>
                </a:solidFill>
              </a:rPr>
              <a:t>Sant Josep</a:t>
            </a:r>
          </a:p>
          <a:p>
            <a:pPr algn="ctr"/>
            <a:r>
              <a:rPr lang="ca-ES" sz="1600">
                <a:solidFill>
                  <a:srgbClr val="920000"/>
                </a:solidFill>
              </a:rPr>
              <a:t>Altar lateral</a:t>
            </a:r>
            <a:endParaRPr lang="es-ES" sz="1600">
              <a:solidFill>
                <a:srgbClr val="920000"/>
              </a:solidFill>
            </a:endParaRPr>
          </a:p>
        </p:txBody>
      </p:sp>
      <p:sp>
        <p:nvSpPr>
          <p:cNvPr id="79880" name="8 CuadroTexto"/>
          <p:cNvSpPr txBox="1">
            <a:spLocks noChangeArrowheads="1"/>
          </p:cNvSpPr>
          <p:nvPr/>
        </p:nvSpPr>
        <p:spPr bwMode="auto">
          <a:xfrm>
            <a:off x="3203575" y="6308725"/>
            <a:ext cx="2952750" cy="369888"/>
          </a:xfrm>
          <a:prstGeom prst="rect">
            <a:avLst/>
          </a:prstGeom>
          <a:noFill/>
          <a:ln w="9525">
            <a:noFill/>
            <a:miter lim="800000"/>
            <a:headEnd/>
            <a:tailEnd/>
          </a:ln>
        </p:spPr>
        <p:txBody>
          <a:bodyPr>
            <a:spAutoFit/>
          </a:bodyPr>
          <a:lstStyle/>
          <a:p>
            <a:r>
              <a:rPr lang="ca-ES"/>
              <a:t>   </a:t>
            </a:r>
            <a:r>
              <a:rPr lang="ca-ES">
                <a:solidFill>
                  <a:srgbClr val="920000"/>
                </a:solidFill>
              </a:rPr>
              <a:t>Mare de Déu del Carme  </a:t>
            </a:r>
            <a:endParaRPr lang="es-ES">
              <a:solidFill>
                <a:srgbClr val="920000"/>
              </a:solidFill>
            </a:endParaRP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1 Imagen" descr="Sant Miquel dels Sants .jpg"/>
          <p:cNvPicPr>
            <a:picLocks noChangeAspect="1"/>
          </p:cNvPicPr>
          <p:nvPr/>
        </p:nvPicPr>
        <p:blipFill>
          <a:blip r:embed="rId2" cstate="print"/>
          <a:srcRect/>
          <a:stretch>
            <a:fillRect/>
          </a:stretch>
        </p:blipFill>
        <p:spPr bwMode="auto">
          <a:xfrm>
            <a:off x="1187450" y="1268413"/>
            <a:ext cx="1851025" cy="3883025"/>
          </a:xfrm>
          <a:prstGeom prst="rect">
            <a:avLst/>
          </a:prstGeom>
          <a:ln w="19050" cap="sq">
            <a:solidFill>
              <a:srgbClr val="000000"/>
            </a:solidFill>
            <a:prstDash val="solid"/>
            <a:miter lim="800000"/>
          </a:ln>
          <a:effectLst>
            <a:outerShdw blurRad="50800" dist="38100" dir="2700000" algn="tl" rotWithShape="0">
              <a:srgbClr val="000000">
                <a:alpha val="43000"/>
              </a:srgbClr>
            </a:outerShdw>
          </a:effectLst>
        </p:spPr>
      </p:pic>
      <p:pic>
        <p:nvPicPr>
          <p:cNvPr id="48131" name="2 Imagen" descr="Sant Crist .jpg"/>
          <p:cNvPicPr>
            <a:picLocks noChangeAspect="1"/>
          </p:cNvPicPr>
          <p:nvPr/>
        </p:nvPicPr>
        <p:blipFill>
          <a:blip r:embed="rId3" cstate="print"/>
          <a:srcRect/>
          <a:stretch>
            <a:fillRect/>
          </a:stretch>
        </p:blipFill>
        <p:spPr bwMode="auto">
          <a:xfrm>
            <a:off x="3998913" y="692150"/>
            <a:ext cx="3227387" cy="5184775"/>
          </a:xfrm>
          <a:prstGeom prst="rect">
            <a:avLst/>
          </a:prstGeom>
          <a:ln w="19050" cap="sq">
            <a:solidFill>
              <a:srgbClr val="000000"/>
            </a:solidFill>
            <a:prstDash val="solid"/>
            <a:miter lim="800000"/>
          </a:ln>
          <a:effectLst>
            <a:outerShdw blurRad="50800" dist="38100" dir="2700000" algn="tl" rotWithShape="0">
              <a:srgbClr val="000000">
                <a:alpha val="43000"/>
              </a:srgbClr>
            </a:outerShdw>
          </a:effectLst>
        </p:spPr>
      </p:pic>
      <p:sp>
        <p:nvSpPr>
          <p:cNvPr id="80900" name="3 CuadroTexto"/>
          <p:cNvSpPr txBox="1">
            <a:spLocks noChangeArrowheads="1"/>
          </p:cNvSpPr>
          <p:nvPr/>
        </p:nvSpPr>
        <p:spPr bwMode="auto">
          <a:xfrm>
            <a:off x="1187450" y="5445125"/>
            <a:ext cx="1944688" cy="646113"/>
          </a:xfrm>
          <a:prstGeom prst="rect">
            <a:avLst/>
          </a:prstGeom>
          <a:noFill/>
          <a:ln w="9525">
            <a:noFill/>
            <a:miter lim="800000"/>
            <a:headEnd/>
            <a:tailEnd/>
          </a:ln>
        </p:spPr>
        <p:txBody>
          <a:bodyPr>
            <a:spAutoFit/>
          </a:bodyPr>
          <a:lstStyle/>
          <a:p>
            <a:pPr algn="ctr"/>
            <a:r>
              <a:rPr lang="ca-ES">
                <a:solidFill>
                  <a:srgbClr val="920000"/>
                </a:solidFill>
              </a:rPr>
              <a:t>S. Miquel dels Sants</a:t>
            </a:r>
            <a:endParaRPr lang="es-ES">
              <a:solidFill>
                <a:srgbClr val="920000"/>
              </a:solidFill>
            </a:endParaRPr>
          </a:p>
        </p:txBody>
      </p:sp>
      <p:sp>
        <p:nvSpPr>
          <p:cNvPr id="80901" name="4 CuadroTexto"/>
          <p:cNvSpPr txBox="1">
            <a:spLocks noChangeArrowheads="1"/>
          </p:cNvSpPr>
          <p:nvPr/>
        </p:nvSpPr>
        <p:spPr bwMode="auto">
          <a:xfrm>
            <a:off x="3708400" y="6092825"/>
            <a:ext cx="3887788" cy="646113"/>
          </a:xfrm>
          <a:prstGeom prst="rect">
            <a:avLst/>
          </a:prstGeom>
          <a:noFill/>
          <a:ln w="9525">
            <a:noFill/>
            <a:miter lim="800000"/>
            <a:headEnd/>
            <a:tailEnd/>
          </a:ln>
        </p:spPr>
        <p:txBody>
          <a:bodyPr>
            <a:spAutoFit/>
          </a:bodyPr>
          <a:lstStyle/>
          <a:p>
            <a:pPr algn="ctr"/>
            <a:r>
              <a:rPr lang="ca-ES">
                <a:solidFill>
                  <a:srgbClr val="920000"/>
                </a:solidFill>
              </a:rPr>
              <a:t>Sant Crist de tamany natural.</a:t>
            </a:r>
          </a:p>
          <a:p>
            <a:pPr algn="ctr"/>
            <a:r>
              <a:rPr lang="ca-ES">
                <a:solidFill>
                  <a:srgbClr val="920000"/>
                </a:solidFill>
              </a:rPr>
              <a:t>obsequi de Josep i Joan Llimona</a:t>
            </a:r>
            <a:endParaRPr lang="es-ES">
              <a:solidFill>
                <a:srgbClr val="920000"/>
              </a:solidFill>
            </a:endParaRP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2" name="1 Imagen" descr="Esglesia int.jpg"/>
          <p:cNvPicPr>
            <a:picLocks noChangeAspect="1"/>
          </p:cNvPicPr>
          <p:nvPr/>
        </p:nvPicPr>
        <p:blipFill>
          <a:blip r:embed="rId2" cstate="print"/>
          <a:srcRect/>
          <a:stretch>
            <a:fillRect/>
          </a:stretch>
        </p:blipFill>
        <p:spPr bwMode="auto">
          <a:xfrm>
            <a:off x="2339975" y="0"/>
            <a:ext cx="4389438" cy="6858000"/>
          </a:xfrm>
          <a:prstGeom prst="rect">
            <a:avLst/>
          </a:prstGeom>
          <a:noFill/>
          <a:ln w="9525">
            <a:noFill/>
            <a:miter lim="800000"/>
            <a:headEnd/>
            <a:tailEnd/>
          </a:ln>
        </p:spPr>
      </p:pic>
      <p:sp>
        <p:nvSpPr>
          <p:cNvPr id="81923" name="2 CuadroTexto"/>
          <p:cNvSpPr txBox="1">
            <a:spLocks noChangeArrowheads="1"/>
          </p:cNvSpPr>
          <p:nvPr/>
        </p:nvSpPr>
        <p:spPr bwMode="auto">
          <a:xfrm>
            <a:off x="179388" y="692150"/>
            <a:ext cx="1944687" cy="369888"/>
          </a:xfrm>
          <a:prstGeom prst="rect">
            <a:avLst/>
          </a:prstGeom>
          <a:noFill/>
          <a:ln w="9525">
            <a:noFill/>
            <a:miter lim="800000"/>
            <a:headEnd/>
            <a:tailEnd/>
          </a:ln>
        </p:spPr>
        <p:txBody>
          <a:bodyPr>
            <a:spAutoFit/>
          </a:bodyPr>
          <a:lstStyle/>
          <a:p>
            <a:pPr algn="ctr"/>
            <a:r>
              <a:rPr lang="ca-ES">
                <a:solidFill>
                  <a:srgbClr val="920000"/>
                </a:solidFill>
              </a:rPr>
              <a:t>El primer altar</a:t>
            </a:r>
            <a:endParaRPr lang="es-ES">
              <a:solidFill>
                <a:srgbClr val="920000"/>
              </a:solidFill>
            </a:endParaRPr>
          </a:p>
        </p:txBody>
      </p:sp>
      <p:sp>
        <p:nvSpPr>
          <p:cNvPr id="81924" name="3 CuadroTexto"/>
          <p:cNvSpPr txBox="1">
            <a:spLocks noChangeArrowheads="1"/>
          </p:cNvSpPr>
          <p:nvPr/>
        </p:nvSpPr>
        <p:spPr bwMode="auto">
          <a:xfrm>
            <a:off x="323850" y="2711450"/>
            <a:ext cx="1582738" cy="646113"/>
          </a:xfrm>
          <a:prstGeom prst="rect">
            <a:avLst/>
          </a:prstGeom>
          <a:noFill/>
          <a:ln w="9525">
            <a:noFill/>
            <a:miter lim="800000"/>
            <a:headEnd/>
            <a:tailEnd/>
          </a:ln>
        </p:spPr>
        <p:txBody>
          <a:bodyPr>
            <a:spAutoFit/>
          </a:bodyPr>
          <a:lstStyle/>
          <a:p>
            <a:pPr algn="ctr"/>
            <a:r>
              <a:rPr lang="ca-ES">
                <a:solidFill>
                  <a:srgbClr val="920000"/>
                </a:solidFill>
              </a:rPr>
              <a:t>Sta. Teresa de Jesús</a:t>
            </a:r>
            <a:endParaRPr lang="es-ES">
              <a:solidFill>
                <a:srgbClr val="920000"/>
              </a:solidFill>
            </a:endParaRPr>
          </a:p>
        </p:txBody>
      </p:sp>
      <p:sp>
        <p:nvSpPr>
          <p:cNvPr id="81925" name="4 CuadroTexto"/>
          <p:cNvSpPr txBox="1">
            <a:spLocks noChangeArrowheads="1"/>
          </p:cNvSpPr>
          <p:nvPr/>
        </p:nvSpPr>
        <p:spPr bwMode="auto">
          <a:xfrm>
            <a:off x="6948488" y="2781300"/>
            <a:ext cx="1979612" cy="646113"/>
          </a:xfrm>
          <a:prstGeom prst="rect">
            <a:avLst/>
          </a:prstGeom>
          <a:noFill/>
          <a:ln w="9525">
            <a:noFill/>
            <a:miter lim="800000"/>
            <a:headEnd/>
            <a:tailEnd/>
          </a:ln>
        </p:spPr>
        <p:txBody>
          <a:bodyPr>
            <a:spAutoFit/>
          </a:bodyPr>
          <a:lstStyle/>
          <a:p>
            <a:pPr algn="ctr"/>
            <a:r>
              <a:rPr lang="ca-ES">
                <a:solidFill>
                  <a:srgbClr val="920000"/>
                </a:solidFill>
              </a:rPr>
              <a:t>Sta. Te</a:t>
            </a:r>
            <a:r>
              <a:rPr lang="ca-ES" noProof="1">
                <a:solidFill>
                  <a:srgbClr val="920000"/>
                </a:solidFill>
              </a:rPr>
              <a:t>resina</a:t>
            </a:r>
            <a:r>
              <a:rPr lang="ca-ES">
                <a:solidFill>
                  <a:srgbClr val="920000"/>
                </a:solidFill>
              </a:rPr>
              <a:t> </a:t>
            </a:r>
          </a:p>
          <a:p>
            <a:pPr algn="ctr"/>
            <a:r>
              <a:rPr lang="ca-ES">
                <a:solidFill>
                  <a:srgbClr val="920000"/>
                </a:solidFill>
              </a:rPr>
              <a:t>de l’Infant Jesús</a:t>
            </a:r>
            <a:endParaRPr lang="es-ES">
              <a:solidFill>
                <a:srgbClr val="920000"/>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1 Imagen" descr="Façana esg_sup.jpg"/>
          <p:cNvPicPr>
            <a:picLocks noChangeAspect="1"/>
          </p:cNvPicPr>
          <p:nvPr/>
        </p:nvPicPr>
        <p:blipFill>
          <a:blip r:embed="rId2" cstate="print"/>
          <a:srcRect/>
          <a:stretch>
            <a:fillRect/>
          </a:stretch>
        </p:blipFill>
        <p:spPr bwMode="auto">
          <a:xfrm>
            <a:off x="211138" y="0"/>
            <a:ext cx="8721725" cy="6858000"/>
          </a:xfrm>
          <a:prstGeom prst="rect">
            <a:avLst/>
          </a:prstGeom>
          <a:solidFill>
            <a:srgbClr val="D5D4C9"/>
          </a:solidFill>
          <a:ln w="9525">
            <a:noFill/>
            <a:miter lim="800000"/>
            <a:headEnd/>
            <a:tailEnd/>
          </a:ln>
        </p:spPr>
      </p:pic>
      <p:sp>
        <p:nvSpPr>
          <p:cNvPr id="4" name="3 Rectángulo"/>
          <p:cNvSpPr/>
          <p:nvPr/>
        </p:nvSpPr>
        <p:spPr>
          <a:xfrm>
            <a:off x="0" y="6177498"/>
            <a:ext cx="9144000" cy="707886"/>
          </a:xfrm>
          <a:prstGeom prst="rect">
            <a:avLst/>
          </a:prstGeom>
          <a:solidFill>
            <a:schemeClr val="bg1">
              <a:lumMod val="75000"/>
            </a:schemeClr>
          </a:solidFill>
        </p:spPr>
        <p:txBody>
          <a:bodyPr>
            <a:spAutoFit/>
          </a:bodyPr>
          <a:lstStyle/>
          <a:p>
            <a:pPr algn="ctr">
              <a:defRPr/>
            </a:pPr>
            <a:r>
              <a:rPr lang="ca-ES" sz="2000" b="1" dirty="0">
                <a:solidFill>
                  <a:srgbClr val="7E270C"/>
                </a:solidFill>
              </a:rPr>
              <a:t>Part superior de la façana de l’església amb tres grans finestrals</a:t>
            </a:r>
          </a:p>
          <a:p>
            <a:pPr algn="ctr">
              <a:defRPr/>
            </a:pPr>
            <a:r>
              <a:rPr lang="ca-ES" sz="2000" b="1" dirty="0">
                <a:solidFill>
                  <a:srgbClr val="7E270C"/>
                </a:solidFill>
              </a:rPr>
              <a:t>amb esvelts mainells, i vidrieres de colors   </a:t>
            </a:r>
            <a:r>
              <a:rPr lang="ca-ES" sz="2000" b="1" dirty="0">
                <a:solidFill>
                  <a:schemeClr val="tx1">
                    <a:alpha val="4000"/>
                  </a:schemeClr>
                </a:solidFill>
              </a:rPr>
              <a:t> </a:t>
            </a:r>
            <a:endParaRPr lang="es-ES" sz="2000" b="1" dirty="0">
              <a:solidFill>
                <a:schemeClr val="tx1">
                  <a:alpha val="4000"/>
                </a:schemeClr>
              </a:solidFill>
            </a:endParaRP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6" name="1 Imagen" descr="Altar abans esmalts.jpg"/>
          <p:cNvPicPr>
            <a:picLocks noChangeAspect="1"/>
          </p:cNvPicPr>
          <p:nvPr/>
        </p:nvPicPr>
        <p:blipFill>
          <a:blip r:embed="rId2" cstate="print"/>
          <a:srcRect/>
          <a:stretch>
            <a:fillRect/>
          </a:stretch>
        </p:blipFill>
        <p:spPr bwMode="auto">
          <a:xfrm>
            <a:off x="2393950" y="0"/>
            <a:ext cx="4356100" cy="6858000"/>
          </a:xfrm>
          <a:prstGeom prst="rect">
            <a:avLst/>
          </a:prstGeom>
          <a:noFill/>
          <a:ln w="9525">
            <a:noFill/>
            <a:miter lim="800000"/>
            <a:headEnd/>
            <a:tailEnd/>
          </a:ln>
        </p:spPr>
      </p:pic>
      <p:sp>
        <p:nvSpPr>
          <p:cNvPr id="82947" name="2 CuadroTexto"/>
          <p:cNvSpPr txBox="1">
            <a:spLocks noChangeArrowheads="1"/>
          </p:cNvSpPr>
          <p:nvPr/>
        </p:nvSpPr>
        <p:spPr bwMode="auto">
          <a:xfrm>
            <a:off x="323850" y="260350"/>
            <a:ext cx="1800225" cy="369888"/>
          </a:xfrm>
          <a:prstGeom prst="rect">
            <a:avLst/>
          </a:prstGeom>
          <a:noFill/>
          <a:ln w="9525">
            <a:noFill/>
            <a:miter lim="800000"/>
            <a:headEnd/>
            <a:tailEnd/>
          </a:ln>
        </p:spPr>
        <p:txBody>
          <a:bodyPr>
            <a:spAutoFit/>
          </a:bodyPr>
          <a:lstStyle/>
          <a:p>
            <a:r>
              <a:rPr lang="ca-ES"/>
              <a:t>Des de 1940</a:t>
            </a:r>
            <a:endParaRPr lang="es-ES"/>
          </a:p>
        </p:txBody>
      </p:sp>
      <p:sp>
        <p:nvSpPr>
          <p:cNvPr id="82948" name="3 CuadroTexto"/>
          <p:cNvSpPr txBox="1">
            <a:spLocks noChangeArrowheads="1"/>
          </p:cNvSpPr>
          <p:nvPr/>
        </p:nvSpPr>
        <p:spPr bwMode="auto">
          <a:xfrm>
            <a:off x="7092950" y="260350"/>
            <a:ext cx="1655763" cy="369888"/>
          </a:xfrm>
          <a:prstGeom prst="rect">
            <a:avLst/>
          </a:prstGeom>
          <a:noFill/>
          <a:ln w="9525">
            <a:noFill/>
            <a:miter lim="800000"/>
            <a:headEnd/>
            <a:tailEnd/>
          </a:ln>
        </p:spPr>
        <p:txBody>
          <a:bodyPr>
            <a:spAutoFit/>
          </a:bodyPr>
          <a:lstStyle/>
          <a:p>
            <a:r>
              <a:rPr lang="ca-ES"/>
              <a:t>Fins a 1954</a:t>
            </a:r>
            <a:endParaRPr lang="es-ES"/>
          </a:p>
        </p:txBody>
      </p:sp>
      <p:sp>
        <p:nvSpPr>
          <p:cNvPr id="82949" name="4 CuadroTexto"/>
          <p:cNvSpPr txBox="1">
            <a:spLocks noChangeArrowheads="1"/>
          </p:cNvSpPr>
          <p:nvPr/>
        </p:nvSpPr>
        <p:spPr bwMode="auto">
          <a:xfrm>
            <a:off x="323850" y="1052513"/>
            <a:ext cx="1655763" cy="1200150"/>
          </a:xfrm>
          <a:prstGeom prst="rect">
            <a:avLst/>
          </a:prstGeom>
          <a:noFill/>
          <a:ln w="9525">
            <a:noFill/>
            <a:miter lim="800000"/>
            <a:headEnd/>
            <a:tailEnd/>
          </a:ln>
        </p:spPr>
        <p:txBody>
          <a:bodyPr>
            <a:spAutoFit/>
          </a:bodyPr>
          <a:lstStyle/>
          <a:p>
            <a:pPr algn="ctr"/>
            <a:r>
              <a:rPr lang="ca-ES"/>
              <a:t>Noves:</a:t>
            </a:r>
          </a:p>
          <a:p>
            <a:pPr algn="ctr"/>
            <a:r>
              <a:rPr lang="ca-ES">
                <a:solidFill>
                  <a:srgbClr val="920000"/>
                </a:solidFill>
              </a:rPr>
              <a:t>Sta. Teresa i</a:t>
            </a:r>
          </a:p>
          <a:p>
            <a:pPr algn="ctr"/>
            <a:r>
              <a:rPr lang="ca-ES">
                <a:solidFill>
                  <a:srgbClr val="920000"/>
                </a:solidFill>
              </a:rPr>
              <a:t>  Mare de Déu del Carme</a:t>
            </a:r>
            <a:endParaRPr lang="es-ES">
              <a:solidFill>
                <a:srgbClr val="920000"/>
              </a:solidFill>
            </a:endParaRPr>
          </a:p>
        </p:txBody>
      </p:sp>
      <p:sp>
        <p:nvSpPr>
          <p:cNvPr id="82950" name="5 Rectángulo"/>
          <p:cNvSpPr>
            <a:spLocks noChangeArrowheads="1"/>
          </p:cNvSpPr>
          <p:nvPr/>
        </p:nvSpPr>
        <p:spPr bwMode="auto">
          <a:xfrm>
            <a:off x="6969125" y="3716338"/>
            <a:ext cx="1979613" cy="647700"/>
          </a:xfrm>
          <a:prstGeom prst="rect">
            <a:avLst/>
          </a:prstGeom>
          <a:noFill/>
          <a:ln w="9525">
            <a:noFill/>
            <a:miter lim="800000"/>
            <a:headEnd/>
            <a:tailEnd/>
          </a:ln>
        </p:spPr>
        <p:txBody>
          <a:bodyPr wrap="none">
            <a:spAutoFit/>
          </a:bodyPr>
          <a:lstStyle/>
          <a:p>
            <a:pPr algn="ctr"/>
            <a:r>
              <a:rPr lang="ca-ES">
                <a:solidFill>
                  <a:srgbClr val="920000"/>
                </a:solidFill>
              </a:rPr>
              <a:t>El primer Sagrari,</a:t>
            </a:r>
          </a:p>
          <a:p>
            <a:pPr algn="ctr"/>
            <a:r>
              <a:rPr lang="ca-ES">
                <a:solidFill>
                  <a:srgbClr val="920000"/>
                </a:solidFill>
              </a:rPr>
              <a:t> daurat</a:t>
            </a:r>
            <a:endParaRPr lang="es-ES">
              <a:solidFill>
                <a:srgbClr val="920000"/>
              </a:solidFill>
            </a:endParaRPr>
          </a:p>
        </p:txBody>
      </p:sp>
      <p:sp>
        <p:nvSpPr>
          <p:cNvPr id="82951" name="6 CuadroTexto"/>
          <p:cNvSpPr txBox="1">
            <a:spLocks noChangeArrowheads="1"/>
          </p:cNvSpPr>
          <p:nvPr/>
        </p:nvSpPr>
        <p:spPr bwMode="auto">
          <a:xfrm>
            <a:off x="7092950" y="1196975"/>
            <a:ext cx="1655763" cy="922338"/>
          </a:xfrm>
          <a:prstGeom prst="rect">
            <a:avLst/>
          </a:prstGeom>
          <a:noFill/>
          <a:ln w="9525">
            <a:noFill/>
            <a:miter lim="800000"/>
            <a:headEnd/>
            <a:tailEnd/>
          </a:ln>
        </p:spPr>
        <p:txBody>
          <a:bodyPr>
            <a:spAutoFit/>
          </a:bodyPr>
          <a:lstStyle/>
          <a:p>
            <a:pPr algn="ctr"/>
            <a:r>
              <a:rPr lang="ca-ES">
                <a:solidFill>
                  <a:srgbClr val="920000"/>
                </a:solidFill>
              </a:rPr>
              <a:t>Beata </a:t>
            </a:r>
            <a:r>
              <a:rPr lang="ca-ES" noProof="1">
                <a:solidFill>
                  <a:srgbClr val="920000"/>
                </a:solidFill>
              </a:rPr>
              <a:t>Joaquima </a:t>
            </a:r>
            <a:r>
              <a:rPr lang="ca-ES">
                <a:solidFill>
                  <a:srgbClr val="920000"/>
                </a:solidFill>
              </a:rPr>
              <a:t>de Vedruna</a:t>
            </a:r>
            <a:endParaRPr lang="es-ES">
              <a:solidFill>
                <a:srgbClr val="920000"/>
              </a:solidFill>
            </a:endParaRPr>
          </a:p>
        </p:txBody>
      </p:sp>
      <p:sp>
        <p:nvSpPr>
          <p:cNvPr id="82952" name="7 CuadroTexto"/>
          <p:cNvSpPr txBox="1">
            <a:spLocks noChangeArrowheads="1"/>
          </p:cNvSpPr>
          <p:nvPr/>
        </p:nvSpPr>
        <p:spPr bwMode="auto">
          <a:xfrm>
            <a:off x="395288" y="4437063"/>
            <a:ext cx="1439862" cy="646112"/>
          </a:xfrm>
          <a:prstGeom prst="rect">
            <a:avLst/>
          </a:prstGeom>
          <a:noFill/>
          <a:ln w="9525">
            <a:noFill/>
            <a:miter lim="800000"/>
            <a:headEnd/>
            <a:tailEnd/>
          </a:ln>
        </p:spPr>
        <p:txBody>
          <a:bodyPr>
            <a:spAutoFit/>
          </a:bodyPr>
          <a:lstStyle/>
          <a:p>
            <a:pPr algn="ctr"/>
            <a:r>
              <a:rPr lang="ca-ES">
                <a:solidFill>
                  <a:srgbClr val="920000"/>
                </a:solidFill>
              </a:rPr>
              <a:t>Sarcòfag de la Beata</a:t>
            </a:r>
            <a:endParaRPr lang="es-ES">
              <a:solidFill>
                <a:srgbClr val="920000"/>
              </a:solidFill>
            </a:endParaRP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descr="Antic Sagrari CM .jpg"/>
          <p:cNvPicPr>
            <a:picLocks noChangeAspect="1"/>
          </p:cNvPicPr>
          <p:nvPr/>
        </p:nvPicPr>
        <p:blipFill>
          <a:blip r:embed="rId2" cstate="print"/>
          <a:stretch>
            <a:fillRect/>
          </a:stretch>
        </p:blipFill>
        <p:spPr>
          <a:xfrm>
            <a:off x="899592" y="0"/>
            <a:ext cx="7426552" cy="6264696"/>
          </a:xfrm>
          <a:prstGeom prst="rect">
            <a:avLst/>
          </a:prstGeom>
          <a:ln>
            <a:noFill/>
          </a:ln>
          <a:effectLst>
            <a:softEdge rad="317500"/>
          </a:effectLst>
        </p:spPr>
      </p:pic>
      <p:sp>
        <p:nvSpPr>
          <p:cNvPr id="83971" name="2 CuadroTexto"/>
          <p:cNvSpPr txBox="1">
            <a:spLocks noChangeArrowheads="1"/>
          </p:cNvSpPr>
          <p:nvPr/>
        </p:nvSpPr>
        <p:spPr bwMode="auto">
          <a:xfrm>
            <a:off x="755650" y="6237288"/>
            <a:ext cx="7777163" cy="369887"/>
          </a:xfrm>
          <a:prstGeom prst="rect">
            <a:avLst/>
          </a:prstGeom>
          <a:noFill/>
          <a:ln w="9525">
            <a:noFill/>
            <a:miter lim="800000"/>
            <a:headEnd/>
            <a:tailEnd/>
          </a:ln>
        </p:spPr>
        <p:txBody>
          <a:bodyPr>
            <a:spAutoFit/>
          </a:bodyPr>
          <a:lstStyle/>
          <a:p>
            <a:r>
              <a:rPr lang="ca-ES">
                <a:solidFill>
                  <a:srgbClr val="920000"/>
                </a:solidFill>
              </a:rPr>
              <a:t>A la girola es mostra l’antic Sagrari, amb dos àngels semblants als primers</a:t>
            </a:r>
            <a:endParaRPr lang="es-ES">
              <a:solidFill>
                <a:srgbClr val="920000"/>
              </a:solidFill>
            </a:endParaRP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2 CuadroTexto"/>
          <p:cNvSpPr txBox="1">
            <a:spLocks noChangeArrowheads="1"/>
          </p:cNvSpPr>
          <p:nvPr/>
        </p:nvSpPr>
        <p:spPr bwMode="auto">
          <a:xfrm>
            <a:off x="684213" y="1484313"/>
            <a:ext cx="8064500" cy="1754187"/>
          </a:xfrm>
          <a:prstGeom prst="rect">
            <a:avLst/>
          </a:prstGeom>
          <a:solidFill>
            <a:srgbClr val="6C0000"/>
          </a:solidFill>
          <a:ln w="9525">
            <a:noFill/>
            <a:miter lim="800000"/>
            <a:headEnd/>
            <a:tailEnd/>
          </a:ln>
        </p:spPr>
        <p:txBody>
          <a:bodyPr>
            <a:spAutoFit/>
          </a:bodyPr>
          <a:lstStyle/>
          <a:p>
            <a:pPr algn="ctr"/>
            <a:r>
              <a:rPr lang="ca-ES" sz="5400" b="1">
                <a:solidFill>
                  <a:srgbClr val="DFCB99"/>
                </a:solidFill>
              </a:rPr>
              <a:t>EL VITRALL</a:t>
            </a:r>
          </a:p>
          <a:p>
            <a:pPr algn="ctr"/>
            <a:r>
              <a:rPr lang="ca-ES" sz="5400" b="1">
                <a:solidFill>
                  <a:srgbClr val="DFCB99"/>
                </a:solidFill>
              </a:rPr>
              <a:t> DE LA FAÇANA</a:t>
            </a:r>
          </a:p>
        </p:txBody>
      </p:sp>
      <p:sp>
        <p:nvSpPr>
          <p:cNvPr id="84995" name="2 CuadroTexto"/>
          <p:cNvSpPr txBox="1">
            <a:spLocks noChangeArrowheads="1"/>
          </p:cNvSpPr>
          <p:nvPr/>
        </p:nvSpPr>
        <p:spPr bwMode="auto">
          <a:xfrm>
            <a:off x="1403350" y="3860800"/>
            <a:ext cx="6697663" cy="2586038"/>
          </a:xfrm>
          <a:prstGeom prst="rect">
            <a:avLst/>
          </a:prstGeom>
          <a:noFill/>
          <a:ln w="9525">
            <a:noFill/>
            <a:miter lim="800000"/>
            <a:headEnd/>
            <a:tailEnd/>
          </a:ln>
        </p:spPr>
        <p:txBody>
          <a:bodyPr>
            <a:spAutoFit/>
          </a:bodyPr>
          <a:lstStyle/>
          <a:p>
            <a:pPr algn="ctr"/>
            <a:r>
              <a:rPr lang="ca-ES" b="1">
                <a:solidFill>
                  <a:srgbClr val="920000"/>
                </a:solidFill>
              </a:rPr>
              <a:t>Al centre el profeta Elies (2 Re) endut al cel</a:t>
            </a:r>
          </a:p>
          <a:p>
            <a:pPr algn="ctr"/>
            <a:r>
              <a:rPr lang="ca-ES" b="1">
                <a:solidFill>
                  <a:srgbClr val="920000"/>
                </a:solidFill>
              </a:rPr>
              <a:t> en un carro de foc</a:t>
            </a:r>
          </a:p>
          <a:p>
            <a:pPr algn="ctr"/>
            <a:r>
              <a:rPr lang="ca-ES" b="1">
                <a:solidFill>
                  <a:srgbClr val="920000"/>
                </a:solidFill>
              </a:rPr>
              <a:t>i llençant el mantell que recull Eliseu.</a:t>
            </a:r>
          </a:p>
          <a:p>
            <a:pPr algn="ctr"/>
            <a:r>
              <a:rPr lang="ca-ES"/>
              <a:t>A l’esquerra:</a:t>
            </a:r>
          </a:p>
          <a:p>
            <a:pPr algn="ctr"/>
            <a:r>
              <a:rPr lang="ca-ES" b="1">
                <a:solidFill>
                  <a:srgbClr val="920000"/>
                </a:solidFill>
              </a:rPr>
              <a:t>L’arcàngel Sant Rafael</a:t>
            </a:r>
          </a:p>
          <a:p>
            <a:pPr algn="ctr"/>
            <a:r>
              <a:rPr lang="ca-ES" b="1">
                <a:solidFill>
                  <a:srgbClr val="920000"/>
                </a:solidFill>
              </a:rPr>
              <a:t>Sant Gaietà</a:t>
            </a:r>
          </a:p>
          <a:p>
            <a:pPr algn="ctr"/>
            <a:r>
              <a:rPr lang="ca-ES"/>
              <a:t>A la dreta:</a:t>
            </a:r>
          </a:p>
          <a:p>
            <a:pPr algn="ctr"/>
            <a:r>
              <a:rPr lang="ca-ES" b="1">
                <a:solidFill>
                  <a:srgbClr val="920000"/>
                </a:solidFill>
              </a:rPr>
              <a:t>Santa Filomena </a:t>
            </a:r>
          </a:p>
          <a:p>
            <a:pPr algn="ctr"/>
            <a:r>
              <a:rPr lang="ca-ES" b="1">
                <a:solidFill>
                  <a:srgbClr val="920000"/>
                </a:solidFill>
              </a:rPr>
              <a:t>Sant Francesc d’Assís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8" name="1 Imagen" descr="_MG_0367_2.jpg"/>
          <p:cNvPicPr>
            <a:picLocks noChangeAspect="1"/>
          </p:cNvPicPr>
          <p:nvPr/>
        </p:nvPicPr>
        <p:blipFill>
          <a:blip r:embed="rId2" cstate="print"/>
          <a:srcRect/>
          <a:stretch>
            <a:fillRect/>
          </a:stretch>
        </p:blipFill>
        <p:spPr bwMode="auto">
          <a:xfrm>
            <a:off x="2286000" y="0"/>
            <a:ext cx="4572000" cy="6858000"/>
          </a:xfrm>
          <a:prstGeom prst="rect">
            <a:avLst/>
          </a:prstGeom>
          <a:noFill/>
          <a:ln w="9525">
            <a:noFill/>
            <a:miter lim="800000"/>
            <a:headEnd/>
            <a:tailEnd/>
          </a:ln>
        </p:spPr>
      </p:pic>
      <p:sp>
        <p:nvSpPr>
          <p:cNvPr id="86019" name="2 CuadroTexto"/>
          <p:cNvSpPr txBox="1">
            <a:spLocks noChangeArrowheads="1"/>
          </p:cNvSpPr>
          <p:nvPr/>
        </p:nvSpPr>
        <p:spPr bwMode="auto">
          <a:xfrm>
            <a:off x="395288" y="836613"/>
            <a:ext cx="1655762" cy="369887"/>
          </a:xfrm>
          <a:prstGeom prst="rect">
            <a:avLst/>
          </a:prstGeom>
          <a:noFill/>
          <a:ln w="9525">
            <a:noFill/>
            <a:miter lim="800000"/>
            <a:headEnd/>
            <a:tailEnd/>
          </a:ln>
        </p:spPr>
        <p:txBody>
          <a:bodyPr>
            <a:spAutoFit/>
          </a:bodyPr>
          <a:lstStyle/>
          <a:p>
            <a:r>
              <a:rPr lang="ca-ES" b="1" i="1">
                <a:solidFill>
                  <a:srgbClr val="7E270C"/>
                </a:solidFill>
              </a:rPr>
              <a:t>Des del cor</a:t>
            </a:r>
            <a:endParaRPr lang="es-ES" b="1" i="1">
              <a:solidFill>
                <a:srgbClr val="7E270C"/>
              </a:solidFill>
            </a:endParaRP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bg>
      <p:bgPr>
        <a:solidFill>
          <a:srgbClr val="293315"/>
        </a:solidFill>
        <a:effectLst/>
      </p:bgPr>
    </p:bg>
    <p:spTree>
      <p:nvGrpSpPr>
        <p:cNvPr id="1" name=""/>
        <p:cNvGrpSpPr/>
        <p:nvPr/>
      </p:nvGrpSpPr>
      <p:grpSpPr>
        <a:xfrm>
          <a:off x="0" y="0"/>
          <a:ext cx="0" cy="0"/>
          <a:chOff x="0" y="0"/>
          <a:chExt cx="0" cy="0"/>
        </a:xfrm>
      </p:grpSpPr>
      <p:pic>
        <p:nvPicPr>
          <p:cNvPr id="87042" name="1 Imagen" descr="Esg-Re-ext.jpg"/>
          <p:cNvPicPr>
            <a:picLocks noChangeAspect="1"/>
          </p:cNvPicPr>
          <p:nvPr/>
        </p:nvPicPr>
        <p:blipFill>
          <a:blip r:embed="rId2" cstate="print"/>
          <a:srcRect/>
          <a:stretch>
            <a:fillRect/>
          </a:stretch>
        </p:blipFill>
        <p:spPr bwMode="auto">
          <a:xfrm>
            <a:off x="2363788" y="0"/>
            <a:ext cx="4368800" cy="6858000"/>
          </a:xfrm>
          <a:prstGeom prst="rect">
            <a:avLst/>
          </a:prstGeom>
          <a:noFill/>
          <a:ln w="9525">
            <a:noFill/>
            <a:miter lim="800000"/>
            <a:headEnd/>
            <a:tailEnd/>
          </a:ln>
        </p:spPr>
      </p:pic>
      <p:sp>
        <p:nvSpPr>
          <p:cNvPr id="87043" name="2 CuadroTexto"/>
          <p:cNvSpPr txBox="1">
            <a:spLocks noChangeArrowheads="1"/>
          </p:cNvSpPr>
          <p:nvPr/>
        </p:nvSpPr>
        <p:spPr bwMode="auto">
          <a:xfrm>
            <a:off x="6948488" y="5157788"/>
            <a:ext cx="2195512" cy="368300"/>
          </a:xfrm>
          <a:prstGeom prst="rect">
            <a:avLst/>
          </a:prstGeom>
          <a:noFill/>
          <a:ln w="9525">
            <a:noFill/>
            <a:miter lim="800000"/>
            <a:headEnd/>
            <a:tailEnd/>
          </a:ln>
        </p:spPr>
        <p:txBody>
          <a:bodyPr>
            <a:spAutoFit/>
          </a:bodyPr>
          <a:lstStyle/>
          <a:p>
            <a:r>
              <a:rPr lang="ca-ES" b="1">
                <a:solidFill>
                  <a:srgbClr val="E2DFBC"/>
                </a:solidFill>
              </a:rPr>
              <a:t>Des de l’exterior</a:t>
            </a:r>
            <a:endParaRPr lang="es-ES" b="1">
              <a:solidFill>
                <a:srgbClr val="E2DFBC"/>
              </a:solidFill>
            </a:endParaRP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1 CuadroTexto"/>
          <p:cNvSpPr txBox="1">
            <a:spLocks noChangeArrowheads="1"/>
          </p:cNvSpPr>
          <p:nvPr/>
        </p:nvSpPr>
        <p:spPr bwMode="auto">
          <a:xfrm>
            <a:off x="1476375" y="620713"/>
            <a:ext cx="6264275" cy="5354637"/>
          </a:xfrm>
          <a:prstGeom prst="rect">
            <a:avLst/>
          </a:prstGeom>
          <a:solidFill>
            <a:srgbClr val="293315"/>
          </a:solidFill>
          <a:ln w="9525">
            <a:noFill/>
            <a:miter lim="800000"/>
            <a:headEnd/>
            <a:tailEnd/>
          </a:ln>
        </p:spPr>
        <p:txBody>
          <a:bodyPr>
            <a:spAutoFit/>
          </a:bodyPr>
          <a:lstStyle/>
          <a:p>
            <a:pPr algn="ctr"/>
            <a:endParaRPr lang="es-ES" b="1" noProof="1">
              <a:solidFill>
                <a:srgbClr val="DFCB99"/>
              </a:solidFill>
            </a:endParaRPr>
          </a:p>
          <a:p>
            <a:pPr algn="ctr"/>
            <a:endParaRPr lang="es-ES" b="1" noProof="1">
              <a:solidFill>
                <a:srgbClr val="DFCB99"/>
              </a:solidFill>
            </a:endParaRPr>
          </a:p>
          <a:p>
            <a:pPr algn="ctr"/>
            <a:r>
              <a:rPr lang="es-ES" b="1" noProof="1">
                <a:solidFill>
                  <a:srgbClr val="DFCB99"/>
                </a:solidFill>
              </a:rPr>
              <a:t>FOTOGRAFIA</a:t>
            </a:r>
          </a:p>
          <a:p>
            <a:pPr algn="ctr"/>
            <a:endParaRPr lang="es-ES" noProof="1">
              <a:solidFill>
                <a:srgbClr val="DFCB99"/>
              </a:solidFill>
            </a:endParaRPr>
          </a:p>
          <a:p>
            <a:pPr algn="ctr"/>
            <a:r>
              <a:rPr lang="es-ES" b="1" i="1" noProof="1">
                <a:solidFill>
                  <a:srgbClr val="DFCB99"/>
                </a:solidFill>
              </a:rPr>
              <a:t>ANTONI ANGUERA</a:t>
            </a:r>
          </a:p>
          <a:p>
            <a:pPr algn="ctr"/>
            <a:endParaRPr lang="es-ES" noProof="1">
              <a:solidFill>
                <a:srgbClr val="DFCB99"/>
              </a:solidFill>
            </a:endParaRPr>
          </a:p>
          <a:p>
            <a:pPr algn="ctr"/>
            <a:r>
              <a:rPr lang="es-ES" noProof="1">
                <a:solidFill>
                  <a:srgbClr val="DFCB99"/>
                </a:solidFill>
              </a:rPr>
              <a:t>Amb aportacions de:</a:t>
            </a:r>
          </a:p>
          <a:p>
            <a:pPr algn="ctr"/>
            <a:endParaRPr lang="es-ES" noProof="1">
              <a:solidFill>
                <a:srgbClr val="DFCB99"/>
              </a:solidFill>
            </a:endParaRPr>
          </a:p>
          <a:p>
            <a:pPr algn="ctr"/>
            <a:r>
              <a:rPr lang="es-ES" b="1" i="1" noProof="1">
                <a:solidFill>
                  <a:srgbClr val="DFCB99"/>
                </a:solidFill>
              </a:rPr>
              <a:t>Josep Mª Renom</a:t>
            </a:r>
            <a:endParaRPr lang="es-ES" noProof="1">
              <a:solidFill>
                <a:srgbClr val="DFCB99"/>
              </a:solidFill>
            </a:endParaRPr>
          </a:p>
          <a:p>
            <a:pPr algn="ctr"/>
            <a:r>
              <a:rPr lang="es-ES" noProof="1">
                <a:solidFill>
                  <a:srgbClr val="DFCB99"/>
                </a:solidFill>
              </a:rPr>
              <a:t>Arxiu comarcal de Vic</a:t>
            </a:r>
          </a:p>
          <a:p>
            <a:pPr algn="ctr"/>
            <a:r>
              <a:rPr lang="es-ES" noProof="1">
                <a:solidFill>
                  <a:srgbClr val="DFCB99"/>
                </a:solidFill>
              </a:rPr>
              <a:t>Compendio Centenario 1926</a:t>
            </a:r>
          </a:p>
          <a:p>
            <a:pPr algn="ctr"/>
            <a:endParaRPr lang="es-ES" noProof="1">
              <a:solidFill>
                <a:srgbClr val="DFCB99"/>
              </a:solidFill>
            </a:endParaRPr>
          </a:p>
          <a:p>
            <a:pPr algn="ctr"/>
            <a:endParaRPr lang="es-ES" noProof="1">
              <a:solidFill>
                <a:srgbClr val="DFCB99"/>
              </a:solidFill>
            </a:endParaRPr>
          </a:p>
          <a:p>
            <a:pPr algn="ctr"/>
            <a:endParaRPr lang="es-ES" noProof="1">
              <a:solidFill>
                <a:srgbClr val="DFCB99"/>
              </a:solidFill>
            </a:endParaRPr>
          </a:p>
          <a:p>
            <a:pPr algn="ctr"/>
            <a:endParaRPr lang="es-ES" noProof="1">
              <a:solidFill>
                <a:srgbClr val="DFCB99"/>
              </a:solidFill>
            </a:endParaRPr>
          </a:p>
          <a:p>
            <a:pPr algn="ctr"/>
            <a:r>
              <a:rPr lang="es-ES" noProof="1">
                <a:solidFill>
                  <a:srgbClr val="DFCB99"/>
                </a:solidFill>
              </a:rPr>
              <a:t>Muntatge:</a:t>
            </a:r>
          </a:p>
          <a:p>
            <a:pPr algn="ctr"/>
            <a:r>
              <a:rPr lang="es-ES" i="1" noProof="1">
                <a:solidFill>
                  <a:srgbClr val="DFCB99"/>
                </a:solidFill>
              </a:rPr>
              <a:t>M Teresa Llach ccv</a:t>
            </a:r>
          </a:p>
          <a:p>
            <a:pPr algn="ctr"/>
            <a:r>
              <a:rPr lang="es-ES" noProof="1">
                <a:solidFill>
                  <a:srgbClr val="DFCB99"/>
                </a:solidFill>
              </a:rPr>
              <a:t>Vic, maig 2018</a:t>
            </a:r>
            <a:endParaRPr lang="es-ES" noProof="1"/>
          </a:p>
          <a:p>
            <a:pPr algn="ctr"/>
            <a:endParaRPr lang="es-ES" noProof="1"/>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1 Imagen" descr="ESG inferior ext.jpg"/>
          <p:cNvPicPr>
            <a:picLocks noChangeAspect="1"/>
          </p:cNvPicPr>
          <p:nvPr/>
        </p:nvPicPr>
        <p:blipFill>
          <a:blip r:embed="rId2" cstate="print"/>
          <a:srcRect/>
          <a:stretch>
            <a:fillRect/>
          </a:stretch>
        </p:blipFill>
        <p:spPr bwMode="auto">
          <a:xfrm>
            <a:off x="611188" y="0"/>
            <a:ext cx="7961312" cy="6858000"/>
          </a:xfrm>
          <a:prstGeom prst="rect">
            <a:avLst/>
          </a:prstGeom>
          <a:noFill/>
          <a:ln w="9525">
            <a:noFill/>
            <a:miter lim="800000"/>
            <a:headEnd/>
            <a:tailEnd/>
          </a:ln>
        </p:spPr>
      </p:pic>
      <p:sp>
        <p:nvSpPr>
          <p:cNvPr id="3" name="2 CuadroTexto"/>
          <p:cNvSpPr txBox="1"/>
          <p:nvPr/>
        </p:nvSpPr>
        <p:spPr>
          <a:xfrm>
            <a:off x="0" y="-27384"/>
            <a:ext cx="9144000" cy="923330"/>
          </a:xfrm>
          <a:prstGeom prst="rect">
            <a:avLst/>
          </a:prstGeom>
          <a:solidFill>
            <a:schemeClr val="bg1">
              <a:lumMod val="75000"/>
            </a:schemeClr>
          </a:solidFill>
        </p:spPr>
        <p:txBody>
          <a:bodyPr>
            <a:spAutoFit/>
          </a:bodyPr>
          <a:lstStyle/>
          <a:p>
            <a:pPr algn="just">
              <a:defRPr/>
            </a:pPr>
            <a:r>
              <a:rPr lang="ca-ES" b="1" dirty="0">
                <a:solidFill>
                  <a:srgbClr val="7E270C"/>
                </a:solidFill>
              </a:rPr>
              <a:t>L’església té un atri amb tres portalades amb arcs sobre columnes, tancat amb reixat de ferro. Per damunt, relleu de l’escut del Carme sostingut per àngels i rematada aquesta meitat amb petites arcuacions.   </a:t>
            </a:r>
            <a:r>
              <a:rPr lang="ca-ES" b="1" dirty="0">
                <a:solidFill>
                  <a:schemeClr val="tx1">
                    <a:alpha val="4000"/>
                  </a:schemeClr>
                </a:solidFill>
              </a:rPr>
              <a:t> </a:t>
            </a:r>
            <a:endParaRPr lang="es-ES" b="1" dirty="0">
              <a:solidFill>
                <a:schemeClr val="tx1">
                  <a:alpha val="4000"/>
                </a:schemeClr>
              </a:solidFill>
            </a:endParaRPr>
          </a:p>
        </p:txBody>
      </p:sp>
      <p:sp>
        <p:nvSpPr>
          <p:cNvPr id="4" name="3 CuadroTexto"/>
          <p:cNvSpPr txBox="1"/>
          <p:nvPr/>
        </p:nvSpPr>
        <p:spPr>
          <a:xfrm>
            <a:off x="0" y="0"/>
            <a:ext cx="9144000" cy="923330"/>
          </a:xfrm>
          <a:prstGeom prst="rect">
            <a:avLst/>
          </a:prstGeom>
          <a:solidFill>
            <a:schemeClr val="bg1">
              <a:lumMod val="75000"/>
            </a:schemeClr>
          </a:solidFill>
        </p:spPr>
        <p:txBody>
          <a:bodyPr>
            <a:spAutoFit/>
          </a:bodyPr>
          <a:lstStyle/>
          <a:p>
            <a:pPr algn="just">
              <a:defRPr/>
            </a:pPr>
            <a:r>
              <a:rPr lang="ca-ES" b="1" dirty="0">
                <a:solidFill>
                  <a:srgbClr val="7E270C"/>
                </a:solidFill>
              </a:rPr>
              <a:t>A la part inferior un atri amb tres portalades amb arcs sobre columnes, tancat amb reixat de ferro. Per damunt, relleu de l’escut del Carme sostingut per àngels i rematada aquesta meitat amb petites arcuacions.   </a:t>
            </a:r>
            <a:r>
              <a:rPr lang="ca-ES" b="1" dirty="0">
                <a:solidFill>
                  <a:schemeClr val="tx1">
                    <a:alpha val="4000"/>
                  </a:schemeClr>
                </a:solidFill>
              </a:rPr>
              <a:t> </a:t>
            </a:r>
            <a:endParaRPr lang="es-ES" b="1" dirty="0">
              <a:solidFill>
                <a:schemeClr val="tx1">
                  <a:alpha val="4000"/>
                </a:schemeClr>
              </a:solidFill>
            </a:endParaRPr>
          </a:p>
        </p:txBody>
      </p:sp>
    </p:spTree>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Flow</Template>
  <TotalTime>2097</TotalTime>
  <Words>1587</Words>
  <Application>Microsoft Office PowerPoint</Application>
  <PresentationFormat>Presentación en pantalla (4:3)</PresentationFormat>
  <Paragraphs>214</Paragraphs>
  <Slides>85</Slides>
  <Notes>1</Notes>
  <HiddenSlides>0</HiddenSlides>
  <MMClips>0</MMClips>
  <ScaleCrop>false</ScaleCrop>
  <HeadingPairs>
    <vt:vector size="6" baseType="variant">
      <vt:variant>
        <vt:lpstr>Fuentes usadas</vt:lpstr>
      </vt:variant>
      <vt:variant>
        <vt:i4>2</vt:i4>
      </vt:variant>
      <vt:variant>
        <vt:lpstr>Tema</vt:lpstr>
      </vt:variant>
      <vt:variant>
        <vt:i4>1</vt:i4>
      </vt:variant>
      <vt:variant>
        <vt:lpstr>Títulos de diapositiva</vt:lpstr>
      </vt:variant>
      <vt:variant>
        <vt:i4>85</vt:i4>
      </vt:variant>
    </vt:vector>
  </HeadingPairs>
  <TitlesOfParts>
    <vt:vector size="88" baseType="lpstr">
      <vt:lpstr>Arial</vt:lpstr>
      <vt:lpstr>Calibri</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Propietario</dc:creator>
  <cp:lastModifiedBy>Alfredo Suárez</cp:lastModifiedBy>
  <cp:revision>223</cp:revision>
  <dcterms:created xsi:type="dcterms:W3CDTF">2018-04-05T08:06:20Z</dcterms:created>
  <dcterms:modified xsi:type="dcterms:W3CDTF">2020-06-08T09:24:23Z</dcterms:modified>
</cp:coreProperties>
</file>